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4CF3"/>
    <a:srgbClr val="FDCD20"/>
    <a:srgbClr val="D63E79"/>
    <a:srgbClr val="5959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>
        <p:scale>
          <a:sx n="66" d="100"/>
          <a:sy n="66" d="100"/>
        </p:scale>
        <p:origin x="765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71E883-E348-4CF9-8ADF-A796A0795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3F87822-A968-42B1-82BF-EFD10E58D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A8AEE5-449D-4823-8A19-8C02C0B98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9F9711-53A6-4134-93D2-05E38DEB6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6935B7-E612-4570-B9E1-D2236C9A9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10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8906EF-EE14-4040-B6A8-5A3EBE4F1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BE9CBE7-D3A4-4E06-871E-FDEBB55B8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E5E7EC-B62C-4402-A900-0292529A2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204F0F-D875-41D8-BBCF-649D4F062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045897-0D58-4255-82B8-280755480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34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D24CE70-EC1C-4BFE-956A-5050C5FF09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1D2628B-1435-4B97-98A1-D9C9C16A11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FF37BF-F664-4DC2-B573-47E32EAEE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C6A0BD-357E-4459-A0B6-C35AFE9A2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F41619-82DA-49A1-A30E-0E07B7D81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3194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E487D2-B0D5-4D3A-9A4D-E0FCFB39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056DD5-6F61-4174-B432-3759030A1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950226-43C1-46B9-9FF5-D566A8458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BBAD55-AE01-4AD0-AFB8-B04C9DE00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5BF085-40B7-4B10-B333-0752E869D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612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109FC1-2E3C-4D49-A17B-77FAFA34A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CAA16B-F265-40A2-83E8-E89FBA76B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02B5C1-566F-42A3-92A2-6D4611A9A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C1BA53-835C-4A87-8A63-2C9603DAE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362773-18FA-4B1A-84FF-68E44599C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682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614FE8-CB5A-45A4-A89F-6BB65DDD8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5B54F0-B8F3-4F3C-9C15-749B616717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1469DA-CFC8-483A-BCBD-A44C1360F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A02515-CCA5-4292-8A5A-526C6AFA6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A86D3F-2E0C-46B3-85CB-187A961BE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B79708-667F-4F4F-8E85-150CA8B31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986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D787C7-3B26-468F-BB8D-3D31EA676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FC1942-FF74-48CF-A539-3155A18C9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A2365FF-8801-4BED-A92A-C5FD1A68D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AD7A991-31AD-4F18-BDFD-996D773055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8148874-F4D5-4A4E-8B9D-085475BD9F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E4DCC69-BF88-4B6B-BE54-884B448F8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E832A9-AE45-4AF2-9459-7DBB12979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A0844C9-690E-4A6A-BD49-805D39516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051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D4FE76-F6DB-4A52-AE3D-C277269BE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EA9688E-58A1-448E-9CAB-E52602142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1EC0B9-7007-40B6-98EF-8E7556C14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F669A35-12C6-492A-ADA1-236853043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804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F0892A6-8DF2-400C-AE94-E26D55619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61EC54A-1C54-4992-88EE-F4172EA1E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21E45E-C201-4B25-B48C-054F6A57B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313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E8B66D-3E30-4624-BB6B-B7BB85A45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49387D-4CFC-4B2D-AFF2-237FB0D08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EF6714-55EE-403B-BEEA-439DB74A7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AD0E8F-0E0E-45E9-814C-4FAE00000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8A05AB-B9B4-466E-A32C-B80557ABB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B56D68-E4E2-410F-A546-F22B59AFE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144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0391D9-A635-4DE8-9082-22799F9F3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D7B6669-F454-4CEA-B88F-07F701AB09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F61AA6-5918-45BC-B0F9-B8C0544DB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2894DB-E49B-4F28-8E18-0FEDB221A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798E12-26F9-42A5-BDA7-F4A5DE4DB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90E23A-D988-4532-81FE-0E7398034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0791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D6D0746-F4F3-43AE-A8AE-2A8A3E492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4CE91C-DE32-4B77-8181-A562DF1BD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7A0F43-9BD4-4255-9FD5-EDD5FC25FE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7D56C9-AC6F-4ECB-9165-618BBA0E906B}" type="datetimeFigureOut">
              <a:rPr lang="zh-CN" altLang="en-US" smtClean="0"/>
              <a:t>2018/2/12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1C1590-3651-4838-8D3B-B5DF863E00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D6A61A-2008-4923-96C8-E860D8CC2E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0DC3D-36DD-40F1-ACE0-735FD2586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492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F430A65-FE69-4284-96A1-A88360A3ECD8}"/>
              </a:ext>
            </a:extLst>
          </p:cNvPr>
          <p:cNvGrpSpPr/>
          <p:nvPr/>
        </p:nvGrpSpPr>
        <p:grpSpPr>
          <a:xfrm>
            <a:off x="690563" y="346074"/>
            <a:ext cx="1893888" cy="596057"/>
            <a:chOff x="741363" y="346074"/>
            <a:chExt cx="1893888" cy="596057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A853B82-2042-445B-A1E0-5E4F08694785}"/>
                </a:ext>
              </a:extLst>
            </p:cNvPr>
            <p:cNvGrpSpPr/>
            <p:nvPr/>
          </p:nvGrpSpPr>
          <p:grpSpPr>
            <a:xfrm>
              <a:off x="741363" y="346074"/>
              <a:ext cx="1893888" cy="596057"/>
              <a:chOff x="1376362" y="371474"/>
              <a:chExt cx="2986087" cy="939801"/>
            </a:xfrm>
          </p:grpSpPr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id="{079D3C91-C729-4652-8FCF-E4C1830155E4}"/>
                  </a:ext>
                </a:extLst>
              </p:cNvPr>
              <p:cNvSpPr/>
              <p:nvPr/>
            </p:nvSpPr>
            <p:spPr>
              <a:xfrm>
                <a:off x="1376362" y="371474"/>
                <a:ext cx="2986087" cy="939799"/>
              </a:xfrm>
              <a:prstGeom prst="roundRect">
                <a:avLst>
                  <a:gd name="adj" fmla="val 50000"/>
                </a:avLst>
              </a:prstGeom>
              <a:solidFill>
                <a:srgbClr val="5959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BF9B45D-4AB0-4192-9E9B-5A8DA7006977}"/>
                  </a:ext>
                </a:extLst>
              </p:cNvPr>
              <p:cNvSpPr/>
              <p:nvPr/>
            </p:nvSpPr>
            <p:spPr>
              <a:xfrm>
                <a:off x="1376363" y="371475"/>
                <a:ext cx="939800" cy="939800"/>
              </a:xfrm>
              <a:prstGeom prst="ellipse">
                <a:avLst/>
              </a:prstGeom>
              <a:solidFill>
                <a:srgbClr val="D63E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心形 6">
                <a:extLst>
                  <a:ext uri="{FF2B5EF4-FFF2-40B4-BE49-F238E27FC236}">
                    <a16:creationId xmlns:a16="http://schemas.microsoft.com/office/drawing/2014/main" id="{F0134366-1DBB-4363-904A-B809EB3F6776}"/>
                  </a:ext>
                </a:extLst>
              </p:cNvPr>
              <p:cNvSpPr/>
              <p:nvPr/>
            </p:nvSpPr>
            <p:spPr>
              <a:xfrm>
                <a:off x="1594825" y="622300"/>
                <a:ext cx="502878" cy="438150"/>
              </a:xfrm>
              <a:prstGeom prst="hear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633EEFB-57A5-49F3-96DD-F38A468BD5F5}"/>
                </a:ext>
              </a:extLst>
            </p:cNvPr>
            <p:cNvSpPr txBox="1"/>
            <p:nvPr/>
          </p:nvSpPr>
          <p:spPr>
            <a:xfrm>
              <a:off x="1430311" y="459436"/>
              <a:ext cx="1019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复活卡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椭圆 12">
            <a:extLst>
              <a:ext uri="{FF2B5EF4-FFF2-40B4-BE49-F238E27FC236}">
                <a16:creationId xmlns:a16="http://schemas.microsoft.com/office/drawing/2014/main" id="{235804CA-42B7-4139-A359-560C81117924}"/>
              </a:ext>
            </a:extLst>
          </p:cNvPr>
          <p:cNvSpPr/>
          <p:nvPr/>
        </p:nvSpPr>
        <p:spPr>
          <a:xfrm>
            <a:off x="9366250" y="580602"/>
            <a:ext cx="127000" cy="127000"/>
          </a:xfrm>
          <a:prstGeom prst="ellipse">
            <a:avLst/>
          </a:prstGeom>
          <a:solidFill>
            <a:srgbClr val="D63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354B880-1A11-4BA6-81A9-232DC09CF25D}"/>
              </a:ext>
            </a:extLst>
          </p:cNvPr>
          <p:cNvSpPr txBox="1"/>
          <p:nvPr/>
        </p:nvSpPr>
        <p:spPr>
          <a:xfrm>
            <a:off x="9558311" y="459436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00002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</p:txBody>
      </p:sp>
      <p:sp>
        <p:nvSpPr>
          <p:cNvPr id="18" name="curve-left-arrow_20582">
            <a:extLst>
              <a:ext uri="{FF2B5EF4-FFF2-40B4-BE49-F238E27FC236}">
                <a16:creationId xmlns:a16="http://schemas.microsoft.com/office/drawing/2014/main" id="{D0DC4AB1-2D77-488D-AC0E-34C4607B1D3F}"/>
              </a:ext>
            </a:extLst>
          </p:cNvPr>
          <p:cNvSpPr>
            <a:spLocks noChangeAspect="1"/>
          </p:cNvSpPr>
          <p:nvPr/>
        </p:nvSpPr>
        <p:spPr bwMode="auto">
          <a:xfrm flipH="1">
            <a:off x="11075397" y="482297"/>
            <a:ext cx="379230" cy="323611"/>
          </a:xfrm>
          <a:custGeom>
            <a:avLst/>
            <a:gdLst>
              <a:gd name="T0" fmla="*/ 1621 w 3509"/>
              <a:gd name="T1" fmla="*/ 2999 h 2999"/>
              <a:gd name="T2" fmla="*/ 1567 w 3509"/>
              <a:gd name="T3" fmla="*/ 2978 h 2999"/>
              <a:gd name="T4" fmla="*/ 26 w 3509"/>
              <a:gd name="T5" fmla="*/ 1561 h 2999"/>
              <a:gd name="T6" fmla="*/ 0 w 3509"/>
              <a:gd name="T7" fmla="*/ 1503 h 2999"/>
              <a:gd name="T8" fmla="*/ 26 w 3509"/>
              <a:gd name="T9" fmla="*/ 1444 h 2999"/>
              <a:gd name="T10" fmla="*/ 1567 w 3509"/>
              <a:gd name="T11" fmla="*/ 27 h 2999"/>
              <a:gd name="T12" fmla="*/ 1653 w 3509"/>
              <a:gd name="T13" fmla="*/ 13 h 2999"/>
              <a:gd name="T14" fmla="*/ 1701 w 3509"/>
              <a:gd name="T15" fmla="*/ 86 h 2999"/>
              <a:gd name="T16" fmla="*/ 1701 w 3509"/>
              <a:gd name="T17" fmla="*/ 856 h 2999"/>
              <a:gd name="T18" fmla="*/ 3509 w 3509"/>
              <a:gd name="T19" fmla="*/ 2710 h 2999"/>
              <a:gd name="T20" fmla="*/ 3502 w 3509"/>
              <a:gd name="T21" fmla="*/ 2849 h 2999"/>
              <a:gd name="T22" fmla="*/ 3424 w 3509"/>
              <a:gd name="T23" fmla="*/ 2922 h 2999"/>
              <a:gd name="T24" fmla="*/ 3344 w 3509"/>
              <a:gd name="T25" fmla="*/ 2852 h 2999"/>
              <a:gd name="T26" fmla="*/ 2061 w 3509"/>
              <a:gd name="T27" fmla="*/ 2114 h 2999"/>
              <a:gd name="T28" fmla="*/ 1701 w 3509"/>
              <a:gd name="T29" fmla="*/ 2156 h 2999"/>
              <a:gd name="T30" fmla="*/ 1701 w 3509"/>
              <a:gd name="T31" fmla="*/ 2920 h 2999"/>
              <a:gd name="T32" fmla="*/ 1653 w 3509"/>
              <a:gd name="T33" fmla="*/ 2993 h 2999"/>
              <a:gd name="T34" fmla="*/ 1621 w 3509"/>
              <a:gd name="T35" fmla="*/ 2999 h 2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509" h="2999">
                <a:moveTo>
                  <a:pt x="1621" y="2999"/>
                </a:moveTo>
                <a:cubicBezTo>
                  <a:pt x="1601" y="2999"/>
                  <a:pt x="1582" y="2992"/>
                  <a:pt x="1567" y="2978"/>
                </a:cubicBezTo>
                <a:lnTo>
                  <a:pt x="26" y="1561"/>
                </a:lnTo>
                <a:cubicBezTo>
                  <a:pt x="9" y="1546"/>
                  <a:pt x="0" y="1525"/>
                  <a:pt x="0" y="1503"/>
                </a:cubicBezTo>
                <a:cubicBezTo>
                  <a:pt x="0" y="1480"/>
                  <a:pt x="9" y="1459"/>
                  <a:pt x="26" y="1444"/>
                </a:cubicBezTo>
                <a:lnTo>
                  <a:pt x="1567" y="27"/>
                </a:lnTo>
                <a:cubicBezTo>
                  <a:pt x="1590" y="5"/>
                  <a:pt x="1624" y="0"/>
                  <a:pt x="1653" y="13"/>
                </a:cubicBezTo>
                <a:cubicBezTo>
                  <a:pt x="1682" y="25"/>
                  <a:pt x="1701" y="54"/>
                  <a:pt x="1701" y="86"/>
                </a:cubicBezTo>
                <a:lnTo>
                  <a:pt x="1701" y="856"/>
                </a:lnTo>
                <a:cubicBezTo>
                  <a:pt x="2753" y="1058"/>
                  <a:pt x="3509" y="1829"/>
                  <a:pt x="3509" y="2710"/>
                </a:cubicBezTo>
                <a:cubicBezTo>
                  <a:pt x="3509" y="2753"/>
                  <a:pt x="3507" y="2797"/>
                  <a:pt x="3502" y="2849"/>
                </a:cubicBezTo>
                <a:cubicBezTo>
                  <a:pt x="3499" y="2890"/>
                  <a:pt x="3465" y="2921"/>
                  <a:pt x="3424" y="2922"/>
                </a:cubicBezTo>
                <a:cubicBezTo>
                  <a:pt x="3384" y="2923"/>
                  <a:pt x="3349" y="2892"/>
                  <a:pt x="3344" y="2852"/>
                </a:cubicBezTo>
                <a:cubicBezTo>
                  <a:pt x="3285" y="2372"/>
                  <a:pt x="2630" y="2093"/>
                  <a:pt x="2061" y="2114"/>
                </a:cubicBezTo>
                <a:cubicBezTo>
                  <a:pt x="1934" y="2119"/>
                  <a:pt x="1813" y="2133"/>
                  <a:pt x="1701" y="2156"/>
                </a:cubicBezTo>
                <a:lnTo>
                  <a:pt x="1701" y="2920"/>
                </a:lnTo>
                <a:cubicBezTo>
                  <a:pt x="1701" y="2951"/>
                  <a:pt x="1682" y="2980"/>
                  <a:pt x="1653" y="2993"/>
                </a:cubicBezTo>
                <a:cubicBezTo>
                  <a:pt x="1643" y="2997"/>
                  <a:pt x="1632" y="2999"/>
                  <a:pt x="1621" y="29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D34A8995-F3BC-4605-8D8E-0E5DC215B1FF}"/>
              </a:ext>
            </a:extLst>
          </p:cNvPr>
          <p:cNvSpPr/>
          <p:nvPr/>
        </p:nvSpPr>
        <p:spPr>
          <a:xfrm>
            <a:off x="665957" y="828767"/>
            <a:ext cx="10860087" cy="5108482"/>
          </a:xfrm>
          <a:custGeom>
            <a:avLst/>
            <a:gdLst>
              <a:gd name="connsiteX0" fmla="*/ 5430043 w 10860087"/>
              <a:gd name="connsiteY0" fmla="*/ 0 h 5108482"/>
              <a:gd name="connsiteX1" fmla="*/ 5950106 w 10860087"/>
              <a:gd name="connsiteY1" fmla="*/ 344721 h 5108482"/>
              <a:gd name="connsiteX2" fmla="*/ 5973166 w 10860087"/>
              <a:gd name="connsiteY2" fmla="*/ 419007 h 5108482"/>
              <a:gd name="connsiteX3" fmla="*/ 10713494 w 10860087"/>
              <a:gd name="connsiteY3" fmla="*/ 419007 h 5108482"/>
              <a:gd name="connsiteX4" fmla="*/ 10860087 w 10860087"/>
              <a:gd name="connsiteY4" fmla="*/ 565600 h 5108482"/>
              <a:gd name="connsiteX5" fmla="*/ 10860087 w 10860087"/>
              <a:gd name="connsiteY5" fmla="*/ 4961889 h 5108482"/>
              <a:gd name="connsiteX6" fmla="*/ 10713494 w 10860087"/>
              <a:gd name="connsiteY6" fmla="*/ 5108482 h 5108482"/>
              <a:gd name="connsiteX7" fmla="*/ 146593 w 10860087"/>
              <a:gd name="connsiteY7" fmla="*/ 5108482 h 5108482"/>
              <a:gd name="connsiteX8" fmla="*/ 0 w 10860087"/>
              <a:gd name="connsiteY8" fmla="*/ 4961889 h 5108482"/>
              <a:gd name="connsiteX9" fmla="*/ 0 w 10860087"/>
              <a:gd name="connsiteY9" fmla="*/ 565600 h 5108482"/>
              <a:gd name="connsiteX10" fmla="*/ 146593 w 10860087"/>
              <a:gd name="connsiteY10" fmla="*/ 419007 h 5108482"/>
              <a:gd name="connsiteX11" fmla="*/ 4886921 w 10860087"/>
              <a:gd name="connsiteY11" fmla="*/ 419007 h 5108482"/>
              <a:gd name="connsiteX12" fmla="*/ 4909980 w 10860087"/>
              <a:gd name="connsiteY12" fmla="*/ 344721 h 5108482"/>
              <a:gd name="connsiteX13" fmla="*/ 5430043 w 10860087"/>
              <a:gd name="connsiteY13" fmla="*/ 0 h 510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860087" h="5108482">
                <a:moveTo>
                  <a:pt x="5430043" y="0"/>
                </a:moveTo>
                <a:cubicBezTo>
                  <a:pt x="5663833" y="0"/>
                  <a:pt x="5864423" y="142143"/>
                  <a:pt x="5950106" y="344721"/>
                </a:cubicBezTo>
                <a:lnTo>
                  <a:pt x="5973166" y="419007"/>
                </a:lnTo>
                <a:lnTo>
                  <a:pt x="10713494" y="419007"/>
                </a:lnTo>
                <a:cubicBezTo>
                  <a:pt x="10794455" y="419007"/>
                  <a:pt x="10860087" y="484639"/>
                  <a:pt x="10860087" y="565600"/>
                </a:cubicBezTo>
                <a:lnTo>
                  <a:pt x="10860087" y="4961889"/>
                </a:lnTo>
                <a:cubicBezTo>
                  <a:pt x="10860087" y="5042850"/>
                  <a:pt x="10794455" y="5108482"/>
                  <a:pt x="10713494" y="5108482"/>
                </a:cubicBezTo>
                <a:lnTo>
                  <a:pt x="146593" y="5108482"/>
                </a:lnTo>
                <a:cubicBezTo>
                  <a:pt x="65632" y="5108482"/>
                  <a:pt x="0" y="5042850"/>
                  <a:pt x="0" y="4961889"/>
                </a:cubicBezTo>
                <a:lnTo>
                  <a:pt x="0" y="565600"/>
                </a:lnTo>
                <a:cubicBezTo>
                  <a:pt x="0" y="484639"/>
                  <a:pt x="65632" y="419007"/>
                  <a:pt x="146593" y="419007"/>
                </a:cubicBezTo>
                <a:lnTo>
                  <a:pt x="4886921" y="419007"/>
                </a:lnTo>
                <a:lnTo>
                  <a:pt x="4909980" y="344721"/>
                </a:lnTo>
                <a:cubicBezTo>
                  <a:pt x="4995664" y="142143"/>
                  <a:pt x="5196254" y="0"/>
                  <a:pt x="5430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2">
            <a:extLst>
              <a:ext uri="{FF2B5EF4-FFF2-40B4-BE49-F238E27FC236}">
                <a16:creationId xmlns:a16="http://schemas.microsoft.com/office/drawing/2014/main" id="{B046DCF1-31E5-4B98-9516-E9B077B6794D}"/>
              </a:ext>
            </a:extLst>
          </p:cNvPr>
          <p:cNvSpPr/>
          <p:nvPr/>
        </p:nvSpPr>
        <p:spPr>
          <a:xfrm flipH="1">
            <a:off x="5638847" y="936669"/>
            <a:ext cx="914307" cy="913032"/>
          </a:xfrm>
          <a:custGeom>
            <a:avLst/>
            <a:gdLst>
              <a:gd name="T0" fmla="*/ 3033 w 6067"/>
              <a:gd name="T1" fmla="*/ 0 h 6067"/>
              <a:gd name="T2" fmla="*/ 0 w 6067"/>
              <a:gd name="T3" fmla="*/ 3033 h 6067"/>
              <a:gd name="T4" fmla="*/ 3033 w 6067"/>
              <a:gd name="T5" fmla="*/ 6067 h 6067"/>
              <a:gd name="T6" fmla="*/ 6067 w 6067"/>
              <a:gd name="T7" fmla="*/ 3033 h 6067"/>
              <a:gd name="T8" fmla="*/ 3033 w 6067"/>
              <a:gd name="T9" fmla="*/ 0 h 6067"/>
              <a:gd name="T10" fmla="*/ 3233 w 6067"/>
              <a:gd name="T11" fmla="*/ 3234 h 6067"/>
              <a:gd name="T12" fmla="*/ 1006 w 6067"/>
              <a:gd name="T13" fmla="*/ 3230 h 6067"/>
              <a:gd name="T14" fmla="*/ 1007 w 6067"/>
              <a:gd name="T15" fmla="*/ 2830 h 6067"/>
              <a:gd name="T16" fmla="*/ 2833 w 6067"/>
              <a:gd name="T17" fmla="*/ 2833 h 6067"/>
              <a:gd name="T18" fmla="*/ 2833 w 6067"/>
              <a:gd name="T19" fmla="*/ 1007 h 6067"/>
              <a:gd name="T20" fmla="*/ 3233 w 6067"/>
              <a:gd name="T21" fmla="*/ 1007 h 6067"/>
              <a:gd name="T22" fmla="*/ 3233 w 6067"/>
              <a:gd name="T23" fmla="*/ 3234 h 6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067" h="6067">
                <a:moveTo>
                  <a:pt x="3033" y="0"/>
                </a:moveTo>
                <a:cubicBezTo>
                  <a:pt x="1358" y="0"/>
                  <a:pt x="0" y="1358"/>
                  <a:pt x="0" y="3033"/>
                </a:cubicBezTo>
                <a:cubicBezTo>
                  <a:pt x="0" y="4709"/>
                  <a:pt x="1358" y="6067"/>
                  <a:pt x="3033" y="6067"/>
                </a:cubicBezTo>
                <a:cubicBezTo>
                  <a:pt x="4709" y="6067"/>
                  <a:pt x="6067" y="4709"/>
                  <a:pt x="6067" y="3033"/>
                </a:cubicBezTo>
                <a:cubicBezTo>
                  <a:pt x="6067" y="1358"/>
                  <a:pt x="4709" y="0"/>
                  <a:pt x="3033" y="0"/>
                </a:cubicBezTo>
                <a:close/>
                <a:moveTo>
                  <a:pt x="3233" y="3234"/>
                </a:moveTo>
                <a:lnTo>
                  <a:pt x="1006" y="3230"/>
                </a:lnTo>
                <a:lnTo>
                  <a:pt x="1007" y="2830"/>
                </a:lnTo>
                <a:lnTo>
                  <a:pt x="2833" y="2833"/>
                </a:lnTo>
                <a:lnTo>
                  <a:pt x="2833" y="1007"/>
                </a:lnTo>
                <a:lnTo>
                  <a:pt x="3233" y="1007"/>
                </a:lnTo>
                <a:lnTo>
                  <a:pt x="3233" y="3234"/>
                </a:lnTo>
                <a:close/>
              </a:path>
            </a:pathLst>
          </a:custGeom>
          <a:solidFill>
            <a:srgbClr val="FDC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4AFD0F6-28EE-4DBE-81AE-79C8CE5EC731}"/>
              </a:ext>
            </a:extLst>
          </p:cNvPr>
          <p:cNvGrpSpPr/>
          <p:nvPr/>
        </p:nvGrpSpPr>
        <p:grpSpPr>
          <a:xfrm>
            <a:off x="5376000" y="641222"/>
            <a:ext cx="1440000" cy="1440000"/>
            <a:chOff x="5348198" y="641222"/>
            <a:chExt cx="1495604" cy="1495604"/>
          </a:xfrm>
        </p:grpSpPr>
        <p:sp>
          <p:nvSpPr>
            <p:cNvPr id="20" name="弧形 19">
              <a:extLst>
                <a:ext uri="{FF2B5EF4-FFF2-40B4-BE49-F238E27FC236}">
                  <a16:creationId xmlns:a16="http://schemas.microsoft.com/office/drawing/2014/main" id="{5F50E2E9-A041-4E09-AF18-BC33E0D86911}"/>
                </a:ext>
              </a:extLst>
            </p:cNvPr>
            <p:cNvSpPr/>
            <p:nvPr/>
          </p:nvSpPr>
          <p:spPr>
            <a:xfrm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>
              <a:extLst>
                <a:ext uri="{FF2B5EF4-FFF2-40B4-BE49-F238E27FC236}">
                  <a16:creationId xmlns:a16="http://schemas.microsoft.com/office/drawing/2014/main" id="{B4FD8A19-0EBE-429D-80CC-FDA27743E3CB}"/>
                </a:ext>
              </a:extLst>
            </p:cNvPr>
            <p:cNvSpPr/>
            <p:nvPr/>
          </p:nvSpPr>
          <p:spPr>
            <a:xfrm flipH="1"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F7CF4BBF-004B-41BB-9A96-AD1AEB23AE98}"/>
              </a:ext>
            </a:extLst>
          </p:cNvPr>
          <p:cNvSpPr txBox="1"/>
          <p:nvPr/>
        </p:nvSpPr>
        <p:spPr>
          <a:xfrm>
            <a:off x="1379511" y="2216803"/>
            <a:ext cx="5854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如果有一天我向你表白，你会怎么样？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: 圆角 28">
            <a:hlinkClick r:id="rId2" action="ppaction://hlinksldjump"/>
            <a:extLst>
              <a:ext uri="{FF2B5EF4-FFF2-40B4-BE49-F238E27FC236}">
                <a16:creationId xmlns:a16="http://schemas.microsoft.com/office/drawing/2014/main" id="{6E4E0B67-E3E4-4C84-912C-F5BE68CECDF2}"/>
              </a:ext>
            </a:extLst>
          </p:cNvPr>
          <p:cNvSpPr/>
          <p:nvPr/>
        </p:nvSpPr>
        <p:spPr>
          <a:xfrm>
            <a:off x="1379511" y="3314656"/>
            <a:ext cx="5929740" cy="707738"/>
          </a:xfrm>
          <a:prstGeom prst="roundRect">
            <a:avLst>
              <a:gd name="adj" fmla="val 50000"/>
            </a:avLst>
          </a:prstGeom>
          <a:solidFill>
            <a:srgbClr val="734CF3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你小子终于开窍了，你敢表白我就敢答应！</a:t>
            </a:r>
          </a:p>
        </p:txBody>
      </p:sp>
      <p:sp>
        <p:nvSpPr>
          <p:cNvPr id="32" name="矩形: 圆角 31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DFE3BC5-1293-4A4A-94B7-C37607BFBD4C}"/>
              </a:ext>
            </a:extLst>
          </p:cNvPr>
          <p:cNvSpPr/>
          <p:nvPr/>
        </p:nvSpPr>
        <p:spPr>
          <a:xfrm>
            <a:off x="1379511" y="4456619"/>
            <a:ext cx="5929740" cy="7077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我拿你当闺蜜，你居然想睡我！果断拒绝！</a:t>
            </a:r>
          </a:p>
        </p:txBody>
      </p:sp>
    </p:spTree>
    <p:extLst>
      <p:ext uri="{BB962C8B-B14F-4D97-AF65-F5344CB8AC3E}">
        <p14:creationId xmlns:p14="http://schemas.microsoft.com/office/powerpoint/2010/main" val="1969001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F430A65-FE69-4284-96A1-A88360A3ECD8}"/>
              </a:ext>
            </a:extLst>
          </p:cNvPr>
          <p:cNvGrpSpPr/>
          <p:nvPr/>
        </p:nvGrpSpPr>
        <p:grpSpPr>
          <a:xfrm>
            <a:off x="690563" y="346074"/>
            <a:ext cx="1893888" cy="596057"/>
            <a:chOff x="741363" y="346074"/>
            <a:chExt cx="1893888" cy="596057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A853B82-2042-445B-A1E0-5E4F08694785}"/>
                </a:ext>
              </a:extLst>
            </p:cNvPr>
            <p:cNvGrpSpPr/>
            <p:nvPr/>
          </p:nvGrpSpPr>
          <p:grpSpPr>
            <a:xfrm>
              <a:off x="741363" y="346074"/>
              <a:ext cx="1893888" cy="596057"/>
              <a:chOff x="1376362" y="371474"/>
              <a:chExt cx="2986087" cy="939801"/>
            </a:xfrm>
          </p:grpSpPr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id="{079D3C91-C729-4652-8FCF-E4C1830155E4}"/>
                  </a:ext>
                </a:extLst>
              </p:cNvPr>
              <p:cNvSpPr/>
              <p:nvPr/>
            </p:nvSpPr>
            <p:spPr>
              <a:xfrm>
                <a:off x="1376362" y="371474"/>
                <a:ext cx="2986087" cy="939799"/>
              </a:xfrm>
              <a:prstGeom prst="roundRect">
                <a:avLst>
                  <a:gd name="adj" fmla="val 50000"/>
                </a:avLst>
              </a:prstGeom>
              <a:solidFill>
                <a:srgbClr val="5959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BF9B45D-4AB0-4192-9E9B-5A8DA7006977}"/>
                  </a:ext>
                </a:extLst>
              </p:cNvPr>
              <p:cNvSpPr/>
              <p:nvPr/>
            </p:nvSpPr>
            <p:spPr>
              <a:xfrm>
                <a:off x="1376363" y="371475"/>
                <a:ext cx="939800" cy="939800"/>
              </a:xfrm>
              <a:prstGeom prst="ellipse">
                <a:avLst/>
              </a:prstGeom>
              <a:solidFill>
                <a:srgbClr val="D63E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心形 6">
                <a:extLst>
                  <a:ext uri="{FF2B5EF4-FFF2-40B4-BE49-F238E27FC236}">
                    <a16:creationId xmlns:a16="http://schemas.microsoft.com/office/drawing/2014/main" id="{F0134366-1DBB-4363-904A-B809EB3F6776}"/>
                  </a:ext>
                </a:extLst>
              </p:cNvPr>
              <p:cNvSpPr/>
              <p:nvPr/>
            </p:nvSpPr>
            <p:spPr>
              <a:xfrm>
                <a:off x="1594825" y="622300"/>
                <a:ext cx="502878" cy="438150"/>
              </a:xfrm>
              <a:prstGeom prst="hear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633EEFB-57A5-49F3-96DD-F38A468BD5F5}"/>
                </a:ext>
              </a:extLst>
            </p:cNvPr>
            <p:cNvSpPr txBox="1"/>
            <p:nvPr/>
          </p:nvSpPr>
          <p:spPr>
            <a:xfrm>
              <a:off x="1430311" y="459436"/>
              <a:ext cx="1019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复活卡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椭圆 12">
            <a:extLst>
              <a:ext uri="{FF2B5EF4-FFF2-40B4-BE49-F238E27FC236}">
                <a16:creationId xmlns:a16="http://schemas.microsoft.com/office/drawing/2014/main" id="{235804CA-42B7-4139-A359-560C81117924}"/>
              </a:ext>
            </a:extLst>
          </p:cNvPr>
          <p:cNvSpPr/>
          <p:nvPr/>
        </p:nvSpPr>
        <p:spPr>
          <a:xfrm>
            <a:off x="9366250" y="580602"/>
            <a:ext cx="127000" cy="127000"/>
          </a:xfrm>
          <a:prstGeom prst="ellipse">
            <a:avLst/>
          </a:prstGeom>
          <a:solidFill>
            <a:srgbClr val="D63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354B880-1A11-4BA6-81A9-232DC09CF25D}"/>
              </a:ext>
            </a:extLst>
          </p:cNvPr>
          <p:cNvSpPr txBox="1"/>
          <p:nvPr/>
        </p:nvSpPr>
        <p:spPr>
          <a:xfrm>
            <a:off x="9558311" y="459436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00002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</p:txBody>
      </p:sp>
      <p:sp>
        <p:nvSpPr>
          <p:cNvPr id="18" name="curve-left-arrow_20582">
            <a:extLst>
              <a:ext uri="{FF2B5EF4-FFF2-40B4-BE49-F238E27FC236}">
                <a16:creationId xmlns:a16="http://schemas.microsoft.com/office/drawing/2014/main" id="{D0DC4AB1-2D77-488D-AC0E-34C4607B1D3F}"/>
              </a:ext>
            </a:extLst>
          </p:cNvPr>
          <p:cNvSpPr>
            <a:spLocks noChangeAspect="1"/>
          </p:cNvSpPr>
          <p:nvPr/>
        </p:nvSpPr>
        <p:spPr bwMode="auto">
          <a:xfrm flipH="1">
            <a:off x="11075397" y="482297"/>
            <a:ext cx="379230" cy="323611"/>
          </a:xfrm>
          <a:custGeom>
            <a:avLst/>
            <a:gdLst>
              <a:gd name="T0" fmla="*/ 1621 w 3509"/>
              <a:gd name="T1" fmla="*/ 2999 h 2999"/>
              <a:gd name="T2" fmla="*/ 1567 w 3509"/>
              <a:gd name="T3" fmla="*/ 2978 h 2999"/>
              <a:gd name="T4" fmla="*/ 26 w 3509"/>
              <a:gd name="T5" fmla="*/ 1561 h 2999"/>
              <a:gd name="T6" fmla="*/ 0 w 3509"/>
              <a:gd name="T7" fmla="*/ 1503 h 2999"/>
              <a:gd name="T8" fmla="*/ 26 w 3509"/>
              <a:gd name="T9" fmla="*/ 1444 h 2999"/>
              <a:gd name="T10" fmla="*/ 1567 w 3509"/>
              <a:gd name="T11" fmla="*/ 27 h 2999"/>
              <a:gd name="T12" fmla="*/ 1653 w 3509"/>
              <a:gd name="T13" fmla="*/ 13 h 2999"/>
              <a:gd name="T14" fmla="*/ 1701 w 3509"/>
              <a:gd name="T15" fmla="*/ 86 h 2999"/>
              <a:gd name="T16" fmla="*/ 1701 w 3509"/>
              <a:gd name="T17" fmla="*/ 856 h 2999"/>
              <a:gd name="T18" fmla="*/ 3509 w 3509"/>
              <a:gd name="T19" fmla="*/ 2710 h 2999"/>
              <a:gd name="T20" fmla="*/ 3502 w 3509"/>
              <a:gd name="T21" fmla="*/ 2849 h 2999"/>
              <a:gd name="T22" fmla="*/ 3424 w 3509"/>
              <a:gd name="T23" fmla="*/ 2922 h 2999"/>
              <a:gd name="T24" fmla="*/ 3344 w 3509"/>
              <a:gd name="T25" fmla="*/ 2852 h 2999"/>
              <a:gd name="T26" fmla="*/ 2061 w 3509"/>
              <a:gd name="T27" fmla="*/ 2114 h 2999"/>
              <a:gd name="T28" fmla="*/ 1701 w 3509"/>
              <a:gd name="T29" fmla="*/ 2156 h 2999"/>
              <a:gd name="T30" fmla="*/ 1701 w 3509"/>
              <a:gd name="T31" fmla="*/ 2920 h 2999"/>
              <a:gd name="T32" fmla="*/ 1653 w 3509"/>
              <a:gd name="T33" fmla="*/ 2993 h 2999"/>
              <a:gd name="T34" fmla="*/ 1621 w 3509"/>
              <a:gd name="T35" fmla="*/ 2999 h 2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509" h="2999">
                <a:moveTo>
                  <a:pt x="1621" y="2999"/>
                </a:moveTo>
                <a:cubicBezTo>
                  <a:pt x="1601" y="2999"/>
                  <a:pt x="1582" y="2992"/>
                  <a:pt x="1567" y="2978"/>
                </a:cubicBezTo>
                <a:lnTo>
                  <a:pt x="26" y="1561"/>
                </a:lnTo>
                <a:cubicBezTo>
                  <a:pt x="9" y="1546"/>
                  <a:pt x="0" y="1525"/>
                  <a:pt x="0" y="1503"/>
                </a:cubicBezTo>
                <a:cubicBezTo>
                  <a:pt x="0" y="1480"/>
                  <a:pt x="9" y="1459"/>
                  <a:pt x="26" y="1444"/>
                </a:cubicBezTo>
                <a:lnTo>
                  <a:pt x="1567" y="27"/>
                </a:lnTo>
                <a:cubicBezTo>
                  <a:pt x="1590" y="5"/>
                  <a:pt x="1624" y="0"/>
                  <a:pt x="1653" y="13"/>
                </a:cubicBezTo>
                <a:cubicBezTo>
                  <a:pt x="1682" y="25"/>
                  <a:pt x="1701" y="54"/>
                  <a:pt x="1701" y="86"/>
                </a:cubicBezTo>
                <a:lnTo>
                  <a:pt x="1701" y="856"/>
                </a:lnTo>
                <a:cubicBezTo>
                  <a:pt x="2753" y="1058"/>
                  <a:pt x="3509" y="1829"/>
                  <a:pt x="3509" y="2710"/>
                </a:cubicBezTo>
                <a:cubicBezTo>
                  <a:pt x="3509" y="2753"/>
                  <a:pt x="3507" y="2797"/>
                  <a:pt x="3502" y="2849"/>
                </a:cubicBezTo>
                <a:cubicBezTo>
                  <a:pt x="3499" y="2890"/>
                  <a:pt x="3465" y="2921"/>
                  <a:pt x="3424" y="2922"/>
                </a:cubicBezTo>
                <a:cubicBezTo>
                  <a:pt x="3384" y="2923"/>
                  <a:pt x="3349" y="2892"/>
                  <a:pt x="3344" y="2852"/>
                </a:cubicBezTo>
                <a:cubicBezTo>
                  <a:pt x="3285" y="2372"/>
                  <a:pt x="2630" y="2093"/>
                  <a:pt x="2061" y="2114"/>
                </a:cubicBezTo>
                <a:cubicBezTo>
                  <a:pt x="1934" y="2119"/>
                  <a:pt x="1813" y="2133"/>
                  <a:pt x="1701" y="2156"/>
                </a:cubicBezTo>
                <a:lnTo>
                  <a:pt x="1701" y="2920"/>
                </a:lnTo>
                <a:cubicBezTo>
                  <a:pt x="1701" y="2951"/>
                  <a:pt x="1682" y="2980"/>
                  <a:pt x="1653" y="2993"/>
                </a:cubicBezTo>
                <a:cubicBezTo>
                  <a:pt x="1643" y="2997"/>
                  <a:pt x="1632" y="2999"/>
                  <a:pt x="1621" y="29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D34A8995-F3BC-4605-8D8E-0E5DC215B1FF}"/>
              </a:ext>
            </a:extLst>
          </p:cNvPr>
          <p:cNvSpPr/>
          <p:nvPr/>
        </p:nvSpPr>
        <p:spPr>
          <a:xfrm>
            <a:off x="665957" y="828767"/>
            <a:ext cx="10860087" cy="5108482"/>
          </a:xfrm>
          <a:custGeom>
            <a:avLst/>
            <a:gdLst>
              <a:gd name="connsiteX0" fmla="*/ 5430043 w 10860087"/>
              <a:gd name="connsiteY0" fmla="*/ 0 h 5108482"/>
              <a:gd name="connsiteX1" fmla="*/ 5950106 w 10860087"/>
              <a:gd name="connsiteY1" fmla="*/ 344721 h 5108482"/>
              <a:gd name="connsiteX2" fmla="*/ 5973166 w 10860087"/>
              <a:gd name="connsiteY2" fmla="*/ 419007 h 5108482"/>
              <a:gd name="connsiteX3" fmla="*/ 10713494 w 10860087"/>
              <a:gd name="connsiteY3" fmla="*/ 419007 h 5108482"/>
              <a:gd name="connsiteX4" fmla="*/ 10860087 w 10860087"/>
              <a:gd name="connsiteY4" fmla="*/ 565600 h 5108482"/>
              <a:gd name="connsiteX5" fmla="*/ 10860087 w 10860087"/>
              <a:gd name="connsiteY5" fmla="*/ 4961889 h 5108482"/>
              <a:gd name="connsiteX6" fmla="*/ 10713494 w 10860087"/>
              <a:gd name="connsiteY6" fmla="*/ 5108482 h 5108482"/>
              <a:gd name="connsiteX7" fmla="*/ 146593 w 10860087"/>
              <a:gd name="connsiteY7" fmla="*/ 5108482 h 5108482"/>
              <a:gd name="connsiteX8" fmla="*/ 0 w 10860087"/>
              <a:gd name="connsiteY8" fmla="*/ 4961889 h 5108482"/>
              <a:gd name="connsiteX9" fmla="*/ 0 w 10860087"/>
              <a:gd name="connsiteY9" fmla="*/ 565600 h 5108482"/>
              <a:gd name="connsiteX10" fmla="*/ 146593 w 10860087"/>
              <a:gd name="connsiteY10" fmla="*/ 419007 h 5108482"/>
              <a:gd name="connsiteX11" fmla="*/ 4886921 w 10860087"/>
              <a:gd name="connsiteY11" fmla="*/ 419007 h 5108482"/>
              <a:gd name="connsiteX12" fmla="*/ 4909980 w 10860087"/>
              <a:gd name="connsiteY12" fmla="*/ 344721 h 5108482"/>
              <a:gd name="connsiteX13" fmla="*/ 5430043 w 10860087"/>
              <a:gd name="connsiteY13" fmla="*/ 0 h 510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860087" h="5108482">
                <a:moveTo>
                  <a:pt x="5430043" y="0"/>
                </a:moveTo>
                <a:cubicBezTo>
                  <a:pt x="5663833" y="0"/>
                  <a:pt x="5864423" y="142143"/>
                  <a:pt x="5950106" y="344721"/>
                </a:cubicBezTo>
                <a:lnTo>
                  <a:pt x="5973166" y="419007"/>
                </a:lnTo>
                <a:lnTo>
                  <a:pt x="10713494" y="419007"/>
                </a:lnTo>
                <a:cubicBezTo>
                  <a:pt x="10794455" y="419007"/>
                  <a:pt x="10860087" y="484639"/>
                  <a:pt x="10860087" y="565600"/>
                </a:cubicBezTo>
                <a:lnTo>
                  <a:pt x="10860087" y="4961889"/>
                </a:lnTo>
                <a:cubicBezTo>
                  <a:pt x="10860087" y="5042850"/>
                  <a:pt x="10794455" y="5108482"/>
                  <a:pt x="10713494" y="5108482"/>
                </a:cubicBezTo>
                <a:lnTo>
                  <a:pt x="146593" y="5108482"/>
                </a:lnTo>
                <a:cubicBezTo>
                  <a:pt x="65632" y="5108482"/>
                  <a:pt x="0" y="5042850"/>
                  <a:pt x="0" y="4961889"/>
                </a:cubicBezTo>
                <a:lnTo>
                  <a:pt x="0" y="565600"/>
                </a:lnTo>
                <a:cubicBezTo>
                  <a:pt x="0" y="484639"/>
                  <a:pt x="65632" y="419007"/>
                  <a:pt x="146593" y="419007"/>
                </a:cubicBezTo>
                <a:lnTo>
                  <a:pt x="4886921" y="419007"/>
                </a:lnTo>
                <a:lnTo>
                  <a:pt x="4909980" y="344721"/>
                </a:lnTo>
                <a:cubicBezTo>
                  <a:pt x="4995664" y="142143"/>
                  <a:pt x="5196254" y="0"/>
                  <a:pt x="5430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2">
            <a:extLst>
              <a:ext uri="{FF2B5EF4-FFF2-40B4-BE49-F238E27FC236}">
                <a16:creationId xmlns:a16="http://schemas.microsoft.com/office/drawing/2014/main" id="{B046DCF1-31E5-4B98-9516-E9B077B6794D}"/>
              </a:ext>
            </a:extLst>
          </p:cNvPr>
          <p:cNvSpPr/>
          <p:nvPr/>
        </p:nvSpPr>
        <p:spPr>
          <a:xfrm flipH="1">
            <a:off x="5638847" y="936669"/>
            <a:ext cx="914307" cy="913032"/>
          </a:xfrm>
          <a:custGeom>
            <a:avLst/>
            <a:gdLst>
              <a:gd name="T0" fmla="*/ 3033 w 6067"/>
              <a:gd name="T1" fmla="*/ 0 h 6067"/>
              <a:gd name="T2" fmla="*/ 0 w 6067"/>
              <a:gd name="T3" fmla="*/ 3033 h 6067"/>
              <a:gd name="T4" fmla="*/ 3033 w 6067"/>
              <a:gd name="T5" fmla="*/ 6067 h 6067"/>
              <a:gd name="T6" fmla="*/ 6067 w 6067"/>
              <a:gd name="T7" fmla="*/ 3033 h 6067"/>
              <a:gd name="T8" fmla="*/ 3033 w 6067"/>
              <a:gd name="T9" fmla="*/ 0 h 6067"/>
              <a:gd name="T10" fmla="*/ 3233 w 6067"/>
              <a:gd name="T11" fmla="*/ 3234 h 6067"/>
              <a:gd name="T12" fmla="*/ 1006 w 6067"/>
              <a:gd name="T13" fmla="*/ 3230 h 6067"/>
              <a:gd name="T14" fmla="*/ 1007 w 6067"/>
              <a:gd name="T15" fmla="*/ 2830 h 6067"/>
              <a:gd name="T16" fmla="*/ 2833 w 6067"/>
              <a:gd name="T17" fmla="*/ 2833 h 6067"/>
              <a:gd name="T18" fmla="*/ 2833 w 6067"/>
              <a:gd name="T19" fmla="*/ 1007 h 6067"/>
              <a:gd name="T20" fmla="*/ 3233 w 6067"/>
              <a:gd name="T21" fmla="*/ 1007 h 6067"/>
              <a:gd name="T22" fmla="*/ 3233 w 6067"/>
              <a:gd name="T23" fmla="*/ 3234 h 6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067" h="6067">
                <a:moveTo>
                  <a:pt x="3033" y="0"/>
                </a:moveTo>
                <a:cubicBezTo>
                  <a:pt x="1358" y="0"/>
                  <a:pt x="0" y="1358"/>
                  <a:pt x="0" y="3033"/>
                </a:cubicBezTo>
                <a:cubicBezTo>
                  <a:pt x="0" y="4709"/>
                  <a:pt x="1358" y="6067"/>
                  <a:pt x="3033" y="6067"/>
                </a:cubicBezTo>
                <a:cubicBezTo>
                  <a:pt x="4709" y="6067"/>
                  <a:pt x="6067" y="4709"/>
                  <a:pt x="6067" y="3033"/>
                </a:cubicBezTo>
                <a:cubicBezTo>
                  <a:pt x="6067" y="1358"/>
                  <a:pt x="4709" y="0"/>
                  <a:pt x="3033" y="0"/>
                </a:cubicBezTo>
                <a:close/>
                <a:moveTo>
                  <a:pt x="3233" y="3234"/>
                </a:moveTo>
                <a:lnTo>
                  <a:pt x="1006" y="3230"/>
                </a:lnTo>
                <a:lnTo>
                  <a:pt x="1007" y="2830"/>
                </a:lnTo>
                <a:lnTo>
                  <a:pt x="2833" y="2833"/>
                </a:lnTo>
                <a:lnTo>
                  <a:pt x="2833" y="1007"/>
                </a:lnTo>
                <a:lnTo>
                  <a:pt x="3233" y="1007"/>
                </a:lnTo>
                <a:lnTo>
                  <a:pt x="3233" y="3234"/>
                </a:lnTo>
                <a:close/>
              </a:path>
            </a:pathLst>
          </a:custGeom>
          <a:solidFill>
            <a:srgbClr val="FDC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4AFD0F6-28EE-4DBE-81AE-79C8CE5EC731}"/>
              </a:ext>
            </a:extLst>
          </p:cNvPr>
          <p:cNvGrpSpPr/>
          <p:nvPr/>
        </p:nvGrpSpPr>
        <p:grpSpPr>
          <a:xfrm>
            <a:off x="5376000" y="641222"/>
            <a:ext cx="1440000" cy="1440000"/>
            <a:chOff x="5348198" y="641222"/>
            <a:chExt cx="1495604" cy="1495604"/>
          </a:xfrm>
        </p:grpSpPr>
        <p:sp>
          <p:nvSpPr>
            <p:cNvPr id="20" name="弧形 19">
              <a:extLst>
                <a:ext uri="{FF2B5EF4-FFF2-40B4-BE49-F238E27FC236}">
                  <a16:creationId xmlns:a16="http://schemas.microsoft.com/office/drawing/2014/main" id="{5F50E2E9-A041-4E09-AF18-BC33E0D86911}"/>
                </a:ext>
              </a:extLst>
            </p:cNvPr>
            <p:cNvSpPr/>
            <p:nvPr/>
          </p:nvSpPr>
          <p:spPr>
            <a:xfrm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>
              <a:extLst>
                <a:ext uri="{FF2B5EF4-FFF2-40B4-BE49-F238E27FC236}">
                  <a16:creationId xmlns:a16="http://schemas.microsoft.com/office/drawing/2014/main" id="{B4FD8A19-0EBE-429D-80CC-FDA27743E3CB}"/>
                </a:ext>
              </a:extLst>
            </p:cNvPr>
            <p:cNvSpPr/>
            <p:nvPr/>
          </p:nvSpPr>
          <p:spPr>
            <a:xfrm flipH="1"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F7CF4BBF-004B-41BB-9A96-AD1AEB23AE98}"/>
              </a:ext>
            </a:extLst>
          </p:cNvPr>
          <p:cNvSpPr txBox="1"/>
          <p:nvPr/>
        </p:nvSpPr>
        <p:spPr>
          <a:xfrm>
            <a:off x="1379511" y="2216803"/>
            <a:ext cx="5854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如果有一天我向你表白，你会怎么样？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: 圆角 28">
            <a:hlinkClick r:id="rId2" action="ppaction://hlinksldjump"/>
            <a:extLst>
              <a:ext uri="{FF2B5EF4-FFF2-40B4-BE49-F238E27FC236}">
                <a16:creationId xmlns:a16="http://schemas.microsoft.com/office/drawing/2014/main" id="{6E4E0B67-E3E4-4C84-912C-F5BE68CECDF2}"/>
              </a:ext>
            </a:extLst>
          </p:cNvPr>
          <p:cNvSpPr/>
          <p:nvPr/>
        </p:nvSpPr>
        <p:spPr>
          <a:xfrm>
            <a:off x="1379511" y="3314656"/>
            <a:ext cx="5929740" cy="707738"/>
          </a:xfrm>
          <a:prstGeom prst="roundRect">
            <a:avLst>
              <a:gd name="adj" fmla="val 50000"/>
            </a:avLst>
          </a:prstGeom>
          <a:solidFill>
            <a:srgbClr val="734CF3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你小子终于开窍了，你敢表白我就敢答应！</a:t>
            </a:r>
          </a:p>
        </p:txBody>
      </p:sp>
      <p:sp>
        <p:nvSpPr>
          <p:cNvPr id="32" name="矩形: 圆角 31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DFE3BC5-1293-4A4A-94B7-C37607BFBD4C}"/>
              </a:ext>
            </a:extLst>
          </p:cNvPr>
          <p:cNvSpPr/>
          <p:nvPr/>
        </p:nvSpPr>
        <p:spPr>
          <a:xfrm>
            <a:off x="5753372" y="2731848"/>
            <a:ext cx="5929740" cy="7077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我拿你当闺蜜，你居然想睡我！果断拒绝！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75A229-E6AE-4401-842A-6BA7747E1B62}"/>
              </a:ext>
            </a:extLst>
          </p:cNvPr>
          <p:cNvSpPr txBox="1"/>
          <p:nvPr/>
        </p:nvSpPr>
        <p:spPr>
          <a:xfrm>
            <a:off x="7259925" y="2229088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操作提示：请直接点击答案，切勿手抖！</a:t>
            </a:r>
          </a:p>
        </p:txBody>
      </p:sp>
    </p:spTree>
    <p:extLst>
      <p:ext uri="{BB962C8B-B14F-4D97-AF65-F5344CB8AC3E}">
        <p14:creationId xmlns:p14="http://schemas.microsoft.com/office/powerpoint/2010/main" val="2563945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F430A65-FE69-4284-96A1-A88360A3ECD8}"/>
              </a:ext>
            </a:extLst>
          </p:cNvPr>
          <p:cNvGrpSpPr/>
          <p:nvPr/>
        </p:nvGrpSpPr>
        <p:grpSpPr>
          <a:xfrm>
            <a:off x="690563" y="346074"/>
            <a:ext cx="1893888" cy="596057"/>
            <a:chOff x="741363" y="346074"/>
            <a:chExt cx="1893888" cy="596057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A853B82-2042-445B-A1E0-5E4F08694785}"/>
                </a:ext>
              </a:extLst>
            </p:cNvPr>
            <p:cNvGrpSpPr/>
            <p:nvPr/>
          </p:nvGrpSpPr>
          <p:grpSpPr>
            <a:xfrm>
              <a:off x="741363" y="346074"/>
              <a:ext cx="1893888" cy="596057"/>
              <a:chOff x="1376362" y="371474"/>
              <a:chExt cx="2986087" cy="939801"/>
            </a:xfrm>
          </p:grpSpPr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id="{079D3C91-C729-4652-8FCF-E4C1830155E4}"/>
                  </a:ext>
                </a:extLst>
              </p:cNvPr>
              <p:cNvSpPr/>
              <p:nvPr/>
            </p:nvSpPr>
            <p:spPr>
              <a:xfrm>
                <a:off x="1376362" y="371474"/>
                <a:ext cx="2986087" cy="939799"/>
              </a:xfrm>
              <a:prstGeom prst="roundRect">
                <a:avLst>
                  <a:gd name="adj" fmla="val 50000"/>
                </a:avLst>
              </a:prstGeom>
              <a:solidFill>
                <a:srgbClr val="5959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BF9B45D-4AB0-4192-9E9B-5A8DA7006977}"/>
                  </a:ext>
                </a:extLst>
              </p:cNvPr>
              <p:cNvSpPr/>
              <p:nvPr/>
            </p:nvSpPr>
            <p:spPr>
              <a:xfrm>
                <a:off x="1376363" y="371475"/>
                <a:ext cx="939800" cy="939800"/>
              </a:xfrm>
              <a:prstGeom prst="ellipse">
                <a:avLst/>
              </a:prstGeom>
              <a:solidFill>
                <a:srgbClr val="D63E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心形 6">
                <a:extLst>
                  <a:ext uri="{FF2B5EF4-FFF2-40B4-BE49-F238E27FC236}">
                    <a16:creationId xmlns:a16="http://schemas.microsoft.com/office/drawing/2014/main" id="{F0134366-1DBB-4363-904A-B809EB3F6776}"/>
                  </a:ext>
                </a:extLst>
              </p:cNvPr>
              <p:cNvSpPr/>
              <p:nvPr/>
            </p:nvSpPr>
            <p:spPr>
              <a:xfrm>
                <a:off x="1594825" y="622300"/>
                <a:ext cx="502878" cy="438150"/>
              </a:xfrm>
              <a:prstGeom prst="hear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633EEFB-57A5-49F3-96DD-F38A468BD5F5}"/>
                </a:ext>
              </a:extLst>
            </p:cNvPr>
            <p:cNvSpPr txBox="1"/>
            <p:nvPr/>
          </p:nvSpPr>
          <p:spPr>
            <a:xfrm>
              <a:off x="1430311" y="459436"/>
              <a:ext cx="1019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复活卡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椭圆 12">
            <a:extLst>
              <a:ext uri="{FF2B5EF4-FFF2-40B4-BE49-F238E27FC236}">
                <a16:creationId xmlns:a16="http://schemas.microsoft.com/office/drawing/2014/main" id="{235804CA-42B7-4139-A359-560C81117924}"/>
              </a:ext>
            </a:extLst>
          </p:cNvPr>
          <p:cNvSpPr/>
          <p:nvPr/>
        </p:nvSpPr>
        <p:spPr>
          <a:xfrm>
            <a:off x="9366250" y="580602"/>
            <a:ext cx="127000" cy="127000"/>
          </a:xfrm>
          <a:prstGeom prst="ellipse">
            <a:avLst/>
          </a:prstGeom>
          <a:solidFill>
            <a:srgbClr val="D63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354B880-1A11-4BA6-81A9-232DC09CF25D}"/>
              </a:ext>
            </a:extLst>
          </p:cNvPr>
          <p:cNvSpPr txBox="1"/>
          <p:nvPr/>
        </p:nvSpPr>
        <p:spPr>
          <a:xfrm>
            <a:off x="9558311" y="459436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00002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</p:txBody>
      </p:sp>
      <p:sp>
        <p:nvSpPr>
          <p:cNvPr id="18" name="curve-left-arrow_20582">
            <a:extLst>
              <a:ext uri="{FF2B5EF4-FFF2-40B4-BE49-F238E27FC236}">
                <a16:creationId xmlns:a16="http://schemas.microsoft.com/office/drawing/2014/main" id="{D0DC4AB1-2D77-488D-AC0E-34C4607B1D3F}"/>
              </a:ext>
            </a:extLst>
          </p:cNvPr>
          <p:cNvSpPr>
            <a:spLocks noChangeAspect="1"/>
          </p:cNvSpPr>
          <p:nvPr/>
        </p:nvSpPr>
        <p:spPr bwMode="auto">
          <a:xfrm flipH="1">
            <a:off x="11075397" y="482297"/>
            <a:ext cx="379230" cy="323611"/>
          </a:xfrm>
          <a:custGeom>
            <a:avLst/>
            <a:gdLst>
              <a:gd name="T0" fmla="*/ 1621 w 3509"/>
              <a:gd name="T1" fmla="*/ 2999 h 2999"/>
              <a:gd name="T2" fmla="*/ 1567 w 3509"/>
              <a:gd name="T3" fmla="*/ 2978 h 2999"/>
              <a:gd name="T4" fmla="*/ 26 w 3509"/>
              <a:gd name="T5" fmla="*/ 1561 h 2999"/>
              <a:gd name="T6" fmla="*/ 0 w 3509"/>
              <a:gd name="T7" fmla="*/ 1503 h 2999"/>
              <a:gd name="T8" fmla="*/ 26 w 3509"/>
              <a:gd name="T9" fmla="*/ 1444 h 2999"/>
              <a:gd name="T10" fmla="*/ 1567 w 3509"/>
              <a:gd name="T11" fmla="*/ 27 h 2999"/>
              <a:gd name="T12" fmla="*/ 1653 w 3509"/>
              <a:gd name="T13" fmla="*/ 13 h 2999"/>
              <a:gd name="T14" fmla="*/ 1701 w 3509"/>
              <a:gd name="T15" fmla="*/ 86 h 2999"/>
              <a:gd name="T16" fmla="*/ 1701 w 3509"/>
              <a:gd name="T17" fmla="*/ 856 h 2999"/>
              <a:gd name="T18" fmla="*/ 3509 w 3509"/>
              <a:gd name="T19" fmla="*/ 2710 h 2999"/>
              <a:gd name="T20" fmla="*/ 3502 w 3509"/>
              <a:gd name="T21" fmla="*/ 2849 h 2999"/>
              <a:gd name="T22" fmla="*/ 3424 w 3509"/>
              <a:gd name="T23" fmla="*/ 2922 h 2999"/>
              <a:gd name="T24" fmla="*/ 3344 w 3509"/>
              <a:gd name="T25" fmla="*/ 2852 h 2999"/>
              <a:gd name="T26" fmla="*/ 2061 w 3509"/>
              <a:gd name="T27" fmla="*/ 2114 h 2999"/>
              <a:gd name="T28" fmla="*/ 1701 w 3509"/>
              <a:gd name="T29" fmla="*/ 2156 h 2999"/>
              <a:gd name="T30" fmla="*/ 1701 w 3509"/>
              <a:gd name="T31" fmla="*/ 2920 h 2999"/>
              <a:gd name="T32" fmla="*/ 1653 w 3509"/>
              <a:gd name="T33" fmla="*/ 2993 h 2999"/>
              <a:gd name="T34" fmla="*/ 1621 w 3509"/>
              <a:gd name="T35" fmla="*/ 2999 h 2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509" h="2999">
                <a:moveTo>
                  <a:pt x="1621" y="2999"/>
                </a:moveTo>
                <a:cubicBezTo>
                  <a:pt x="1601" y="2999"/>
                  <a:pt x="1582" y="2992"/>
                  <a:pt x="1567" y="2978"/>
                </a:cubicBezTo>
                <a:lnTo>
                  <a:pt x="26" y="1561"/>
                </a:lnTo>
                <a:cubicBezTo>
                  <a:pt x="9" y="1546"/>
                  <a:pt x="0" y="1525"/>
                  <a:pt x="0" y="1503"/>
                </a:cubicBezTo>
                <a:cubicBezTo>
                  <a:pt x="0" y="1480"/>
                  <a:pt x="9" y="1459"/>
                  <a:pt x="26" y="1444"/>
                </a:cubicBezTo>
                <a:lnTo>
                  <a:pt x="1567" y="27"/>
                </a:lnTo>
                <a:cubicBezTo>
                  <a:pt x="1590" y="5"/>
                  <a:pt x="1624" y="0"/>
                  <a:pt x="1653" y="13"/>
                </a:cubicBezTo>
                <a:cubicBezTo>
                  <a:pt x="1682" y="25"/>
                  <a:pt x="1701" y="54"/>
                  <a:pt x="1701" y="86"/>
                </a:cubicBezTo>
                <a:lnTo>
                  <a:pt x="1701" y="856"/>
                </a:lnTo>
                <a:cubicBezTo>
                  <a:pt x="2753" y="1058"/>
                  <a:pt x="3509" y="1829"/>
                  <a:pt x="3509" y="2710"/>
                </a:cubicBezTo>
                <a:cubicBezTo>
                  <a:pt x="3509" y="2753"/>
                  <a:pt x="3507" y="2797"/>
                  <a:pt x="3502" y="2849"/>
                </a:cubicBezTo>
                <a:cubicBezTo>
                  <a:pt x="3499" y="2890"/>
                  <a:pt x="3465" y="2921"/>
                  <a:pt x="3424" y="2922"/>
                </a:cubicBezTo>
                <a:cubicBezTo>
                  <a:pt x="3384" y="2923"/>
                  <a:pt x="3349" y="2892"/>
                  <a:pt x="3344" y="2852"/>
                </a:cubicBezTo>
                <a:cubicBezTo>
                  <a:pt x="3285" y="2372"/>
                  <a:pt x="2630" y="2093"/>
                  <a:pt x="2061" y="2114"/>
                </a:cubicBezTo>
                <a:cubicBezTo>
                  <a:pt x="1934" y="2119"/>
                  <a:pt x="1813" y="2133"/>
                  <a:pt x="1701" y="2156"/>
                </a:cubicBezTo>
                <a:lnTo>
                  <a:pt x="1701" y="2920"/>
                </a:lnTo>
                <a:cubicBezTo>
                  <a:pt x="1701" y="2951"/>
                  <a:pt x="1682" y="2980"/>
                  <a:pt x="1653" y="2993"/>
                </a:cubicBezTo>
                <a:cubicBezTo>
                  <a:pt x="1643" y="2997"/>
                  <a:pt x="1632" y="2999"/>
                  <a:pt x="1621" y="29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D34A8995-F3BC-4605-8D8E-0E5DC215B1FF}"/>
              </a:ext>
            </a:extLst>
          </p:cNvPr>
          <p:cNvSpPr/>
          <p:nvPr/>
        </p:nvSpPr>
        <p:spPr>
          <a:xfrm>
            <a:off x="665957" y="828767"/>
            <a:ext cx="10860087" cy="5108482"/>
          </a:xfrm>
          <a:custGeom>
            <a:avLst/>
            <a:gdLst>
              <a:gd name="connsiteX0" fmla="*/ 5430043 w 10860087"/>
              <a:gd name="connsiteY0" fmla="*/ 0 h 5108482"/>
              <a:gd name="connsiteX1" fmla="*/ 5950106 w 10860087"/>
              <a:gd name="connsiteY1" fmla="*/ 344721 h 5108482"/>
              <a:gd name="connsiteX2" fmla="*/ 5973166 w 10860087"/>
              <a:gd name="connsiteY2" fmla="*/ 419007 h 5108482"/>
              <a:gd name="connsiteX3" fmla="*/ 10713494 w 10860087"/>
              <a:gd name="connsiteY3" fmla="*/ 419007 h 5108482"/>
              <a:gd name="connsiteX4" fmla="*/ 10860087 w 10860087"/>
              <a:gd name="connsiteY4" fmla="*/ 565600 h 5108482"/>
              <a:gd name="connsiteX5" fmla="*/ 10860087 w 10860087"/>
              <a:gd name="connsiteY5" fmla="*/ 4961889 h 5108482"/>
              <a:gd name="connsiteX6" fmla="*/ 10713494 w 10860087"/>
              <a:gd name="connsiteY6" fmla="*/ 5108482 h 5108482"/>
              <a:gd name="connsiteX7" fmla="*/ 146593 w 10860087"/>
              <a:gd name="connsiteY7" fmla="*/ 5108482 h 5108482"/>
              <a:gd name="connsiteX8" fmla="*/ 0 w 10860087"/>
              <a:gd name="connsiteY8" fmla="*/ 4961889 h 5108482"/>
              <a:gd name="connsiteX9" fmla="*/ 0 w 10860087"/>
              <a:gd name="connsiteY9" fmla="*/ 565600 h 5108482"/>
              <a:gd name="connsiteX10" fmla="*/ 146593 w 10860087"/>
              <a:gd name="connsiteY10" fmla="*/ 419007 h 5108482"/>
              <a:gd name="connsiteX11" fmla="*/ 4886921 w 10860087"/>
              <a:gd name="connsiteY11" fmla="*/ 419007 h 5108482"/>
              <a:gd name="connsiteX12" fmla="*/ 4909980 w 10860087"/>
              <a:gd name="connsiteY12" fmla="*/ 344721 h 5108482"/>
              <a:gd name="connsiteX13" fmla="*/ 5430043 w 10860087"/>
              <a:gd name="connsiteY13" fmla="*/ 0 h 510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860087" h="5108482">
                <a:moveTo>
                  <a:pt x="5430043" y="0"/>
                </a:moveTo>
                <a:cubicBezTo>
                  <a:pt x="5663833" y="0"/>
                  <a:pt x="5864423" y="142143"/>
                  <a:pt x="5950106" y="344721"/>
                </a:cubicBezTo>
                <a:lnTo>
                  <a:pt x="5973166" y="419007"/>
                </a:lnTo>
                <a:lnTo>
                  <a:pt x="10713494" y="419007"/>
                </a:lnTo>
                <a:cubicBezTo>
                  <a:pt x="10794455" y="419007"/>
                  <a:pt x="10860087" y="484639"/>
                  <a:pt x="10860087" y="565600"/>
                </a:cubicBezTo>
                <a:lnTo>
                  <a:pt x="10860087" y="4961889"/>
                </a:lnTo>
                <a:cubicBezTo>
                  <a:pt x="10860087" y="5042850"/>
                  <a:pt x="10794455" y="5108482"/>
                  <a:pt x="10713494" y="5108482"/>
                </a:cubicBezTo>
                <a:lnTo>
                  <a:pt x="146593" y="5108482"/>
                </a:lnTo>
                <a:cubicBezTo>
                  <a:pt x="65632" y="5108482"/>
                  <a:pt x="0" y="5042850"/>
                  <a:pt x="0" y="4961889"/>
                </a:cubicBezTo>
                <a:lnTo>
                  <a:pt x="0" y="565600"/>
                </a:lnTo>
                <a:cubicBezTo>
                  <a:pt x="0" y="484639"/>
                  <a:pt x="65632" y="419007"/>
                  <a:pt x="146593" y="419007"/>
                </a:cubicBezTo>
                <a:lnTo>
                  <a:pt x="4886921" y="419007"/>
                </a:lnTo>
                <a:lnTo>
                  <a:pt x="4909980" y="344721"/>
                </a:lnTo>
                <a:cubicBezTo>
                  <a:pt x="4995664" y="142143"/>
                  <a:pt x="5196254" y="0"/>
                  <a:pt x="5430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2">
            <a:extLst>
              <a:ext uri="{FF2B5EF4-FFF2-40B4-BE49-F238E27FC236}">
                <a16:creationId xmlns:a16="http://schemas.microsoft.com/office/drawing/2014/main" id="{B046DCF1-31E5-4B98-9516-E9B077B6794D}"/>
              </a:ext>
            </a:extLst>
          </p:cNvPr>
          <p:cNvSpPr/>
          <p:nvPr/>
        </p:nvSpPr>
        <p:spPr>
          <a:xfrm flipH="1">
            <a:off x="5638847" y="936669"/>
            <a:ext cx="914307" cy="913032"/>
          </a:xfrm>
          <a:custGeom>
            <a:avLst/>
            <a:gdLst>
              <a:gd name="T0" fmla="*/ 3033 w 6067"/>
              <a:gd name="T1" fmla="*/ 0 h 6067"/>
              <a:gd name="T2" fmla="*/ 0 w 6067"/>
              <a:gd name="T3" fmla="*/ 3033 h 6067"/>
              <a:gd name="T4" fmla="*/ 3033 w 6067"/>
              <a:gd name="T5" fmla="*/ 6067 h 6067"/>
              <a:gd name="T6" fmla="*/ 6067 w 6067"/>
              <a:gd name="T7" fmla="*/ 3033 h 6067"/>
              <a:gd name="T8" fmla="*/ 3033 w 6067"/>
              <a:gd name="T9" fmla="*/ 0 h 6067"/>
              <a:gd name="T10" fmla="*/ 3233 w 6067"/>
              <a:gd name="T11" fmla="*/ 3234 h 6067"/>
              <a:gd name="T12" fmla="*/ 1006 w 6067"/>
              <a:gd name="T13" fmla="*/ 3230 h 6067"/>
              <a:gd name="T14" fmla="*/ 1007 w 6067"/>
              <a:gd name="T15" fmla="*/ 2830 h 6067"/>
              <a:gd name="T16" fmla="*/ 2833 w 6067"/>
              <a:gd name="T17" fmla="*/ 2833 h 6067"/>
              <a:gd name="T18" fmla="*/ 2833 w 6067"/>
              <a:gd name="T19" fmla="*/ 1007 h 6067"/>
              <a:gd name="T20" fmla="*/ 3233 w 6067"/>
              <a:gd name="T21" fmla="*/ 1007 h 6067"/>
              <a:gd name="T22" fmla="*/ 3233 w 6067"/>
              <a:gd name="T23" fmla="*/ 3234 h 6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067" h="6067">
                <a:moveTo>
                  <a:pt x="3033" y="0"/>
                </a:moveTo>
                <a:cubicBezTo>
                  <a:pt x="1358" y="0"/>
                  <a:pt x="0" y="1358"/>
                  <a:pt x="0" y="3033"/>
                </a:cubicBezTo>
                <a:cubicBezTo>
                  <a:pt x="0" y="4709"/>
                  <a:pt x="1358" y="6067"/>
                  <a:pt x="3033" y="6067"/>
                </a:cubicBezTo>
                <a:cubicBezTo>
                  <a:pt x="4709" y="6067"/>
                  <a:pt x="6067" y="4709"/>
                  <a:pt x="6067" y="3033"/>
                </a:cubicBezTo>
                <a:cubicBezTo>
                  <a:pt x="6067" y="1358"/>
                  <a:pt x="4709" y="0"/>
                  <a:pt x="3033" y="0"/>
                </a:cubicBezTo>
                <a:close/>
                <a:moveTo>
                  <a:pt x="3233" y="3234"/>
                </a:moveTo>
                <a:lnTo>
                  <a:pt x="1006" y="3230"/>
                </a:lnTo>
                <a:lnTo>
                  <a:pt x="1007" y="2830"/>
                </a:lnTo>
                <a:lnTo>
                  <a:pt x="2833" y="2833"/>
                </a:lnTo>
                <a:lnTo>
                  <a:pt x="2833" y="1007"/>
                </a:lnTo>
                <a:lnTo>
                  <a:pt x="3233" y="1007"/>
                </a:lnTo>
                <a:lnTo>
                  <a:pt x="3233" y="3234"/>
                </a:lnTo>
                <a:close/>
              </a:path>
            </a:pathLst>
          </a:custGeom>
          <a:solidFill>
            <a:srgbClr val="FDC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4AFD0F6-28EE-4DBE-81AE-79C8CE5EC731}"/>
              </a:ext>
            </a:extLst>
          </p:cNvPr>
          <p:cNvGrpSpPr/>
          <p:nvPr/>
        </p:nvGrpSpPr>
        <p:grpSpPr>
          <a:xfrm>
            <a:off x="5376000" y="641222"/>
            <a:ext cx="1440000" cy="1440000"/>
            <a:chOff x="5348198" y="641222"/>
            <a:chExt cx="1495604" cy="1495604"/>
          </a:xfrm>
        </p:grpSpPr>
        <p:sp>
          <p:nvSpPr>
            <p:cNvPr id="20" name="弧形 19">
              <a:extLst>
                <a:ext uri="{FF2B5EF4-FFF2-40B4-BE49-F238E27FC236}">
                  <a16:creationId xmlns:a16="http://schemas.microsoft.com/office/drawing/2014/main" id="{5F50E2E9-A041-4E09-AF18-BC33E0D86911}"/>
                </a:ext>
              </a:extLst>
            </p:cNvPr>
            <p:cNvSpPr/>
            <p:nvPr/>
          </p:nvSpPr>
          <p:spPr>
            <a:xfrm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>
              <a:extLst>
                <a:ext uri="{FF2B5EF4-FFF2-40B4-BE49-F238E27FC236}">
                  <a16:creationId xmlns:a16="http://schemas.microsoft.com/office/drawing/2014/main" id="{B4FD8A19-0EBE-429D-80CC-FDA27743E3CB}"/>
                </a:ext>
              </a:extLst>
            </p:cNvPr>
            <p:cNvSpPr/>
            <p:nvPr/>
          </p:nvSpPr>
          <p:spPr>
            <a:xfrm flipH="1"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F7CF4BBF-004B-41BB-9A96-AD1AEB23AE98}"/>
              </a:ext>
            </a:extLst>
          </p:cNvPr>
          <p:cNvSpPr txBox="1"/>
          <p:nvPr/>
        </p:nvSpPr>
        <p:spPr>
          <a:xfrm>
            <a:off x="1379511" y="2216803"/>
            <a:ext cx="5854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如果有一天我向你表白，你会怎么样？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: 圆角 28">
            <a:hlinkClick r:id="rId2" action="ppaction://hlinksldjump"/>
            <a:extLst>
              <a:ext uri="{FF2B5EF4-FFF2-40B4-BE49-F238E27FC236}">
                <a16:creationId xmlns:a16="http://schemas.microsoft.com/office/drawing/2014/main" id="{6E4E0B67-E3E4-4C84-912C-F5BE68CECDF2}"/>
              </a:ext>
            </a:extLst>
          </p:cNvPr>
          <p:cNvSpPr/>
          <p:nvPr/>
        </p:nvSpPr>
        <p:spPr>
          <a:xfrm>
            <a:off x="1379511" y="3314656"/>
            <a:ext cx="5929740" cy="707738"/>
          </a:xfrm>
          <a:prstGeom prst="roundRect">
            <a:avLst>
              <a:gd name="adj" fmla="val 50000"/>
            </a:avLst>
          </a:prstGeom>
          <a:solidFill>
            <a:srgbClr val="734CF3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你小子终于开窍了，你敢表白我就敢答应！</a:t>
            </a:r>
          </a:p>
        </p:txBody>
      </p:sp>
      <p:sp>
        <p:nvSpPr>
          <p:cNvPr id="32" name="矩形: 圆角 31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DFE3BC5-1293-4A4A-94B7-C37607BFBD4C}"/>
              </a:ext>
            </a:extLst>
          </p:cNvPr>
          <p:cNvSpPr/>
          <p:nvPr/>
        </p:nvSpPr>
        <p:spPr>
          <a:xfrm>
            <a:off x="2772883" y="3918214"/>
            <a:ext cx="5929740" cy="7077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我拿你当闺蜜，你居然想睡我！果断拒绝！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D04FD77-D8C7-4FC6-89D0-3109C52CA141}"/>
              </a:ext>
            </a:extLst>
          </p:cNvPr>
          <p:cNvSpPr txBox="1"/>
          <p:nvPr/>
        </p:nvSpPr>
        <p:spPr>
          <a:xfrm>
            <a:off x="3079811" y="4727602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咋又抖了？女神是不是哪里不舒服？</a:t>
            </a:r>
          </a:p>
        </p:txBody>
      </p:sp>
    </p:spTree>
    <p:extLst>
      <p:ext uri="{BB962C8B-B14F-4D97-AF65-F5344CB8AC3E}">
        <p14:creationId xmlns:p14="http://schemas.microsoft.com/office/powerpoint/2010/main" val="59681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F430A65-FE69-4284-96A1-A88360A3ECD8}"/>
              </a:ext>
            </a:extLst>
          </p:cNvPr>
          <p:cNvGrpSpPr/>
          <p:nvPr/>
        </p:nvGrpSpPr>
        <p:grpSpPr>
          <a:xfrm>
            <a:off x="690563" y="346074"/>
            <a:ext cx="1893888" cy="596057"/>
            <a:chOff x="741363" y="346074"/>
            <a:chExt cx="1893888" cy="596057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A853B82-2042-445B-A1E0-5E4F08694785}"/>
                </a:ext>
              </a:extLst>
            </p:cNvPr>
            <p:cNvGrpSpPr/>
            <p:nvPr/>
          </p:nvGrpSpPr>
          <p:grpSpPr>
            <a:xfrm>
              <a:off x="741363" y="346074"/>
              <a:ext cx="1893888" cy="596057"/>
              <a:chOff x="1376362" y="371474"/>
              <a:chExt cx="2986087" cy="939801"/>
            </a:xfrm>
          </p:grpSpPr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id="{079D3C91-C729-4652-8FCF-E4C1830155E4}"/>
                  </a:ext>
                </a:extLst>
              </p:cNvPr>
              <p:cNvSpPr/>
              <p:nvPr/>
            </p:nvSpPr>
            <p:spPr>
              <a:xfrm>
                <a:off x="1376362" y="371474"/>
                <a:ext cx="2986087" cy="939799"/>
              </a:xfrm>
              <a:prstGeom prst="roundRect">
                <a:avLst>
                  <a:gd name="adj" fmla="val 50000"/>
                </a:avLst>
              </a:prstGeom>
              <a:solidFill>
                <a:srgbClr val="5959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BF9B45D-4AB0-4192-9E9B-5A8DA7006977}"/>
                  </a:ext>
                </a:extLst>
              </p:cNvPr>
              <p:cNvSpPr/>
              <p:nvPr/>
            </p:nvSpPr>
            <p:spPr>
              <a:xfrm>
                <a:off x="1376363" y="371475"/>
                <a:ext cx="939800" cy="939800"/>
              </a:xfrm>
              <a:prstGeom prst="ellipse">
                <a:avLst/>
              </a:prstGeom>
              <a:solidFill>
                <a:srgbClr val="D63E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心形 6">
                <a:extLst>
                  <a:ext uri="{FF2B5EF4-FFF2-40B4-BE49-F238E27FC236}">
                    <a16:creationId xmlns:a16="http://schemas.microsoft.com/office/drawing/2014/main" id="{F0134366-1DBB-4363-904A-B809EB3F6776}"/>
                  </a:ext>
                </a:extLst>
              </p:cNvPr>
              <p:cNvSpPr/>
              <p:nvPr/>
            </p:nvSpPr>
            <p:spPr>
              <a:xfrm>
                <a:off x="1594825" y="622300"/>
                <a:ext cx="502878" cy="438150"/>
              </a:xfrm>
              <a:prstGeom prst="hear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633EEFB-57A5-49F3-96DD-F38A468BD5F5}"/>
                </a:ext>
              </a:extLst>
            </p:cNvPr>
            <p:cNvSpPr txBox="1"/>
            <p:nvPr/>
          </p:nvSpPr>
          <p:spPr>
            <a:xfrm>
              <a:off x="1430311" y="459436"/>
              <a:ext cx="1019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复活卡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椭圆 12">
            <a:extLst>
              <a:ext uri="{FF2B5EF4-FFF2-40B4-BE49-F238E27FC236}">
                <a16:creationId xmlns:a16="http://schemas.microsoft.com/office/drawing/2014/main" id="{235804CA-42B7-4139-A359-560C81117924}"/>
              </a:ext>
            </a:extLst>
          </p:cNvPr>
          <p:cNvSpPr/>
          <p:nvPr/>
        </p:nvSpPr>
        <p:spPr>
          <a:xfrm>
            <a:off x="9366250" y="580602"/>
            <a:ext cx="127000" cy="127000"/>
          </a:xfrm>
          <a:prstGeom prst="ellipse">
            <a:avLst/>
          </a:prstGeom>
          <a:solidFill>
            <a:srgbClr val="D63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354B880-1A11-4BA6-81A9-232DC09CF25D}"/>
              </a:ext>
            </a:extLst>
          </p:cNvPr>
          <p:cNvSpPr txBox="1"/>
          <p:nvPr/>
        </p:nvSpPr>
        <p:spPr>
          <a:xfrm>
            <a:off x="9558311" y="459436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00002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</p:txBody>
      </p:sp>
      <p:sp>
        <p:nvSpPr>
          <p:cNvPr id="18" name="curve-left-arrow_20582">
            <a:extLst>
              <a:ext uri="{FF2B5EF4-FFF2-40B4-BE49-F238E27FC236}">
                <a16:creationId xmlns:a16="http://schemas.microsoft.com/office/drawing/2014/main" id="{D0DC4AB1-2D77-488D-AC0E-34C4607B1D3F}"/>
              </a:ext>
            </a:extLst>
          </p:cNvPr>
          <p:cNvSpPr>
            <a:spLocks noChangeAspect="1"/>
          </p:cNvSpPr>
          <p:nvPr/>
        </p:nvSpPr>
        <p:spPr bwMode="auto">
          <a:xfrm flipH="1">
            <a:off x="11075397" y="482297"/>
            <a:ext cx="379230" cy="323611"/>
          </a:xfrm>
          <a:custGeom>
            <a:avLst/>
            <a:gdLst>
              <a:gd name="T0" fmla="*/ 1621 w 3509"/>
              <a:gd name="T1" fmla="*/ 2999 h 2999"/>
              <a:gd name="T2" fmla="*/ 1567 w 3509"/>
              <a:gd name="T3" fmla="*/ 2978 h 2999"/>
              <a:gd name="T4" fmla="*/ 26 w 3509"/>
              <a:gd name="T5" fmla="*/ 1561 h 2999"/>
              <a:gd name="T6" fmla="*/ 0 w 3509"/>
              <a:gd name="T7" fmla="*/ 1503 h 2999"/>
              <a:gd name="T8" fmla="*/ 26 w 3509"/>
              <a:gd name="T9" fmla="*/ 1444 h 2999"/>
              <a:gd name="T10" fmla="*/ 1567 w 3509"/>
              <a:gd name="T11" fmla="*/ 27 h 2999"/>
              <a:gd name="T12" fmla="*/ 1653 w 3509"/>
              <a:gd name="T13" fmla="*/ 13 h 2999"/>
              <a:gd name="T14" fmla="*/ 1701 w 3509"/>
              <a:gd name="T15" fmla="*/ 86 h 2999"/>
              <a:gd name="T16" fmla="*/ 1701 w 3509"/>
              <a:gd name="T17" fmla="*/ 856 h 2999"/>
              <a:gd name="T18" fmla="*/ 3509 w 3509"/>
              <a:gd name="T19" fmla="*/ 2710 h 2999"/>
              <a:gd name="T20" fmla="*/ 3502 w 3509"/>
              <a:gd name="T21" fmla="*/ 2849 h 2999"/>
              <a:gd name="T22" fmla="*/ 3424 w 3509"/>
              <a:gd name="T23" fmla="*/ 2922 h 2999"/>
              <a:gd name="T24" fmla="*/ 3344 w 3509"/>
              <a:gd name="T25" fmla="*/ 2852 h 2999"/>
              <a:gd name="T26" fmla="*/ 2061 w 3509"/>
              <a:gd name="T27" fmla="*/ 2114 h 2999"/>
              <a:gd name="T28" fmla="*/ 1701 w 3509"/>
              <a:gd name="T29" fmla="*/ 2156 h 2999"/>
              <a:gd name="T30" fmla="*/ 1701 w 3509"/>
              <a:gd name="T31" fmla="*/ 2920 h 2999"/>
              <a:gd name="T32" fmla="*/ 1653 w 3509"/>
              <a:gd name="T33" fmla="*/ 2993 h 2999"/>
              <a:gd name="T34" fmla="*/ 1621 w 3509"/>
              <a:gd name="T35" fmla="*/ 2999 h 2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509" h="2999">
                <a:moveTo>
                  <a:pt x="1621" y="2999"/>
                </a:moveTo>
                <a:cubicBezTo>
                  <a:pt x="1601" y="2999"/>
                  <a:pt x="1582" y="2992"/>
                  <a:pt x="1567" y="2978"/>
                </a:cubicBezTo>
                <a:lnTo>
                  <a:pt x="26" y="1561"/>
                </a:lnTo>
                <a:cubicBezTo>
                  <a:pt x="9" y="1546"/>
                  <a:pt x="0" y="1525"/>
                  <a:pt x="0" y="1503"/>
                </a:cubicBezTo>
                <a:cubicBezTo>
                  <a:pt x="0" y="1480"/>
                  <a:pt x="9" y="1459"/>
                  <a:pt x="26" y="1444"/>
                </a:cubicBezTo>
                <a:lnTo>
                  <a:pt x="1567" y="27"/>
                </a:lnTo>
                <a:cubicBezTo>
                  <a:pt x="1590" y="5"/>
                  <a:pt x="1624" y="0"/>
                  <a:pt x="1653" y="13"/>
                </a:cubicBezTo>
                <a:cubicBezTo>
                  <a:pt x="1682" y="25"/>
                  <a:pt x="1701" y="54"/>
                  <a:pt x="1701" y="86"/>
                </a:cubicBezTo>
                <a:lnTo>
                  <a:pt x="1701" y="856"/>
                </a:lnTo>
                <a:cubicBezTo>
                  <a:pt x="2753" y="1058"/>
                  <a:pt x="3509" y="1829"/>
                  <a:pt x="3509" y="2710"/>
                </a:cubicBezTo>
                <a:cubicBezTo>
                  <a:pt x="3509" y="2753"/>
                  <a:pt x="3507" y="2797"/>
                  <a:pt x="3502" y="2849"/>
                </a:cubicBezTo>
                <a:cubicBezTo>
                  <a:pt x="3499" y="2890"/>
                  <a:pt x="3465" y="2921"/>
                  <a:pt x="3424" y="2922"/>
                </a:cubicBezTo>
                <a:cubicBezTo>
                  <a:pt x="3384" y="2923"/>
                  <a:pt x="3349" y="2892"/>
                  <a:pt x="3344" y="2852"/>
                </a:cubicBezTo>
                <a:cubicBezTo>
                  <a:pt x="3285" y="2372"/>
                  <a:pt x="2630" y="2093"/>
                  <a:pt x="2061" y="2114"/>
                </a:cubicBezTo>
                <a:cubicBezTo>
                  <a:pt x="1934" y="2119"/>
                  <a:pt x="1813" y="2133"/>
                  <a:pt x="1701" y="2156"/>
                </a:cubicBezTo>
                <a:lnTo>
                  <a:pt x="1701" y="2920"/>
                </a:lnTo>
                <a:cubicBezTo>
                  <a:pt x="1701" y="2951"/>
                  <a:pt x="1682" y="2980"/>
                  <a:pt x="1653" y="2993"/>
                </a:cubicBezTo>
                <a:cubicBezTo>
                  <a:pt x="1643" y="2997"/>
                  <a:pt x="1632" y="2999"/>
                  <a:pt x="1621" y="29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D34A8995-F3BC-4605-8D8E-0E5DC215B1FF}"/>
              </a:ext>
            </a:extLst>
          </p:cNvPr>
          <p:cNvSpPr/>
          <p:nvPr/>
        </p:nvSpPr>
        <p:spPr>
          <a:xfrm>
            <a:off x="665957" y="828767"/>
            <a:ext cx="10860087" cy="5108482"/>
          </a:xfrm>
          <a:custGeom>
            <a:avLst/>
            <a:gdLst>
              <a:gd name="connsiteX0" fmla="*/ 5430043 w 10860087"/>
              <a:gd name="connsiteY0" fmla="*/ 0 h 5108482"/>
              <a:gd name="connsiteX1" fmla="*/ 5950106 w 10860087"/>
              <a:gd name="connsiteY1" fmla="*/ 344721 h 5108482"/>
              <a:gd name="connsiteX2" fmla="*/ 5973166 w 10860087"/>
              <a:gd name="connsiteY2" fmla="*/ 419007 h 5108482"/>
              <a:gd name="connsiteX3" fmla="*/ 10713494 w 10860087"/>
              <a:gd name="connsiteY3" fmla="*/ 419007 h 5108482"/>
              <a:gd name="connsiteX4" fmla="*/ 10860087 w 10860087"/>
              <a:gd name="connsiteY4" fmla="*/ 565600 h 5108482"/>
              <a:gd name="connsiteX5" fmla="*/ 10860087 w 10860087"/>
              <a:gd name="connsiteY5" fmla="*/ 4961889 h 5108482"/>
              <a:gd name="connsiteX6" fmla="*/ 10713494 w 10860087"/>
              <a:gd name="connsiteY6" fmla="*/ 5108482 h 5108482"/>
              <a:gd name="connsiteX7" fmla="*/ 146593 w 10860087"/>
              <a:gd name="connsiteY7" fmla="*/ 5108482 h 5108482"/>
              <a:gd name="connsiteX8" fmla="*/ 0 w 10860087"/>
              <a:gd name="connsiteY8" fmla="*/ 4961889 h 5108482"/>
              <a:gd name="connsiteX9" fmla="*/ 0 w 10860087"/>
              <a:gd name="connsiteY9" fmla="*/ 565600 h 5108482"/>
              <a:gd name="connsiteX10" fmla="*/ 146593 w 10860087"/>
              <a:gd name="connsiteY10" fmla="*/ 419007 h 5108482"/>
              <a:gd name="connsiteX11" fmla="*/ 4886921 w 10860087"/>
              <a:gd name="connsiteY11" fmla="*/ 419007 h 5108482"/>
              <a:gd name="connsiteX12" fmla="*/ 4909980 w 10860087"/>
              <a:gd name="connsiteY12" fmla="*/ 344721 h 5108482"/>
              <a:gd name="connsiteX13" fmla="*/ 5430043 w 10860087"/>
              <a:gd name="connsiteY13" fmla="*/ 0 h 510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860087" h="5108482">
                <a:moveTo>
                  <a:pt x="5430043" y="0"/>
                </a:moveTo>
                <a:cubicBezTo>
                  <a:pt x="5663833" y="0"/>
                  <a:pt x="5864423" y="142143"/>
                  <a:pt x="5950106" y="344721"/>
                </a:cubicBezTo>
                <a:lnTo>
                  <a:pt x="5973166" y="419007"/>
                </a:lnTo>
                <a:lnTo>
                  <a:pt x="10713494" y="419007"/>
                </a:lnTo>
                <a:cubicBezTo>
                  <a:pt x="10794455" y="419007"/>
                  <a:pt x="10860087" y="484639"/>
                  <a:pt x="10860087" y="565600"/>
                </a:cubicBezTo>
                <a:lnTo>
                  <a:pt x="10860087" y="4961889"/>
                </a:lnTo>
                <a:cubicBezTo>
                  <a:pt x="10860087" y="5042850"/>
                  <a:pt x="10794455" y="5108482"/>
                  <a:pt x="10713494" y="5108482"/>
                </a:cubicBezTo>
                <a:lnTo>
                  <a:pt x="146593" y="5108482"/>
                </a:lnTo>
                <a:cubicBezTo>
                  <a:pt x="65632" y="5108482"/>
                  <a:pt x="0" y="5042850"/>
                  <a:pt x="0" y="4961889"/>
                </a:cubicBezTo>
                <a:lnTo>
                  <a:pt x="0" y="565600"/>
                </a:lnTo>
                <a:cubicBezTo>
                  <a:pt x="0" y="484639"/>
                  <a:pt x="65632" y="419007"/>
                  <a:pt x="146593" y="419007"/>
                </a:cubicBezTo>
                <a:lnTo>
                  <a:pt x="4886921" y="419007"/>
                </a:lnTo>
                <a:lnTo>
                  <a:pt x="4909980" y="344721"/>
                </a:lnTo>
                <a:cubicBezTo>
                  <a:pt x="4995664" y="142143"/>
                  <a:pt x="5196254" y="0"/>
                  <a:pt x="5430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2">
            <a:extLst>
              <a:ext uri="{FF2B5EF4-FFF2-40B4-BE49-F238E27FC236}">
                <a16:creationId xmlns:a16="http://schemas.microsoft.com/office/drawing/2014/main" id="{B046DCF1-31E5-4B98-9516-E9B077B6794D}"/>
              </a:ext>
            </a:extLst>
          </p:cNvPr>
          <p:cNvSpPr/>
          <p:nvPr/>
        </p:nvSpPr>
        <p:spPr>
          <a:xfrm flipH="1">
            <a:off x="5638847" y="936669"/>
            <a:ext cx="914307" cy="913032"/>
          </a:xfrm>
          <a:custGeom>
            <a:avLst/>
            <a:gdLst>
              <a:gd name="T0" fmla="*/ 3033 w 6067"/>
              <a:gd name="T1" fmla="*/ 0 h 6067"/>
              <a:gd name="T2" fmla="*/ 0 w 6067"/>
              <a:gd name="T3" fmla="*/ 3033 h 6067"/>
              <a:gd name="T4" fmla="*/ 3033 w 6067"/>
              <a:gd name="T5" fmla="*/ 6067 h 6067"/>
              <a:gd name="T6" fmla="*/ 6067 w 6067"/>
              <a:gd name="T7" fmla="*/ 3033 h 6067"/>
              <a:gd name="T8" fmla="*/ 3033 w 6067"/>
              <a:gd name="T9" fmla="*/ 0 h 6067"/>
              <a:gd name="T10" fmla="*/ 3233 w 6067"/>
              <a:gd name="T11" fmla="*/ 3234 h 6067"/>
              <a:gd name="T12" fmla="*/ 1006 w 6067"/>
              <a:gd name="T13" fmla="*/ 3230 h 6067"/>
              <a:gd name="T14" fmla="*/ 1007 w 6067"/>
              <a:gd name="T15" fmla="*/ 2830 h 6067"/>
              <a:gd name="T16" fmla="*/ 2833 w 6067"/>
              <a:gd name="T17" fmla="*/ 2833 h 6067"/>
              <a:gd name="T18" fmla="*/ 2833 w 6067"/>
              <a:gd name="T19" fmla="*/ 1007 h 6067"/>
              <a:gd name="T20" fmla="*/ 3233 w 6067"/>
              <a:gd name="T21" fmla="*/ 1007 h 6067"/>
              <a:gd name="T22" fmla="*/ 3233 w 6067"/>
              <a:gd name="T23" fmla="*/ 3234 h 6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067" h="6067">
                <a:moveTo>
                  <a:pt x="3033" y="0"/>
                </a:moveTo>
                <a:cubicBezTo>
                  <a:pt x="1358" y="0"/>
                  <a:pt x="0" y="1358"/>
                  <a:pt x="0" y="3033"/>
                </a:cubicBezTo>
                <a:cubicBezTo>
                  <a:pt x="0" y="4709"/>
                  <a:pt x="1358" y="6067"/>
                  <a:pt x="3033" y="6067"/>
                </a:cubicBezTo>
                <a:cubicBezTo>
                  <a:pt x="4709" y="6067"/>
                  <a:pt x="6067" y="4709"/>
                  <a:pt x="6067" y="3033"/>
                </a:cubicBezTo>
                <a:cubicBezTo>
                  <a:pt x="6067" y="1358"/>
                  <a:pt x="4709" y="0"/>
                  <a:pt x="3033" y="0"/>
                </a:cubicBezTo>
                <a:close/>
                <a:moveTo>
                  <a:pt x="3233" y="3234"/>
                </a:moveTo>
                <a:lnTo>
                  <a:pt x="1006" y="3230"/>
                </a:lnTo>
                <a:lnTo>
                  <a:pt x="1007" y="2830"/>
                </a:lnTo>
                <a:lnTo>
                  <a:pt x="2833" y="2833"/>
                </a:lnTo>
                <a:lnTo>
                  <a:pt x="2833" y="1007"/>
                </a:lnTo>
                <a:lnTo>
                  <a:pt x="3233" y="1007"/>
                </a:lnTo>
                <a:lnTo>
                  <a:pt x="3233" y="3234"/>
                </a:lnTo>
                <a:close/>
              </a:path>
            </a:pathLst>
          </a:custGeom>
          <a:solidFill>
            <a:srgbClr val="FDC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4AFD0F6-28EE-4DBE-81AE-79C8CE5EC731}"/>
              </a:ext>
            </a:extLst>
          </p:cNvPr>
          <p:cNvGrpSpPr/>
          <p:nvPr/>
        </p:nvGrpSpPr>
        <p:grpSpPr>
          <a:xfrm>
            <a:off x="5376000" y="641222"/>
            <a:ext cx="1440000" cy="1440000"/>
            <a:chOff x="5348198" y="641222"/>
            <a:chExt cx="1495604" cy="1495604"/>
          </a:xfrm>
        </p:grpSpPr>
        <p:sp>
          <p:nvSpPr>
            <p:cNvPr id="20" name="弧形 19">
              <a:extLst>
                <a:ext uri="{FF2B5EF4-FFF2-40B4-BE49-F238E27FC236}">
                  <a16:creationId xmlns:a16="http://schemas.microsoft.com/office/drawing/2014/main" id="{5F50E2E9-A041-4E09-AF18-BC33E0D86911}"/>
                </a:ext>
              </a:extLst>
            </p:cNvPr>
            <p:cNvSpPr/>
            <p:nvPr/>
          </p:nvSpPr>
          <p:spPr>
            <a:xfrm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>
              <a:extLst>
                <a:ext uri="{FF2B5EF4-FFF2-40B4-BE49-F238E27FC236}">
                  <a16:creationId xmlns:a16="http://schemas.microsoft.com/office/drawing/2014/main" id="{B4FD8A19-0EBE-429D-80CC-FDA27743E3CB}"/>
                </a:ext>
              </a:extLst>
            </p:cNvPr>
            <p:cNvSpPr/>
            <p:nvPr/>
          </p:nvSpPr>
          <p:spPr>
            <a:xfrm flipH="1"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F7CF4BBF-004B-41BB-9A96-AD1AEB23AE98}"/>
              </a:ext>
            </a:extLst>
          </p:cNvPr>
          <p:cNvSpPr txBox="1"/>
          <p:nvPr/>
        </p:nvSpPr>
        <p:spPr>
          <a:xfrm>
            <a:off x="1379511" y="2216803"/>
            <a:ext cx="5854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如果有一天我向你表白，你会怎么样？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: 圆角 28">
            <a:hlinkClick r:id="rId2" action="ppaction://hlinksldjump"/>
            <a:extLst>
              <a:ext uri="{FF2B5EF4-FFF2-40B4-BE49-F238E27FC236}">
                <a16:creationId xmlns:a16="http://schemas.microsoft.com/office/drawing/2014/main" id="{6E4E0B67-E3E4-4C84-912C-F5BE68CECDF2}"/>
              </a:ext>
            </a:extLst>
          </p:cNvPr>
          <p:cNvSpPr/>
          <p:nvPr/>
        </p:nvSpPr>
        <p:spPr>
          <a:xfrm>
            <a:off x="1379511" y="3314656"/>
            <a:ext cx="5929740" cy="707738"/>
          </a:xfrm>
          <a:prstGeom prst="roundRect">
            <a:avLst>
              <a:gd name="adj" fmla="val 50000"/>
            </a:avLst>
          </a:prstGeom>
          <a:solidFill>
            <a:srgbClr val="734CF3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你小子终于开窍了，你敢表白我就敢答应！</a:t>
            </a:r>
          </a:p>
        </p:txBody>
      </p:sp>
      <p:sp>
        <p:nvSpPr>
          <p:cNvPr id="32" name="矩形: 圆角 31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DFE3BC5-1293-4A4A-94B7-C37607BFBD4C}"/>
              </a:ext>
            </a:extLst>
          </p:cNvPr>
          <p:cNvSpPr/>
          <p:nvPr/>
        </p:nvSpPr>
        <p:spPr>
          <a:xfrm>
            <a:off x="5669835" y="5164357"/>
            <a:ext cx="5929740" cy="7077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我拿你当闺蜜，你居然想睡我！果断拒绝！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75A229-E6AE-4401-842A-6BA7747E1B62}"/>
              </a:ext>
            </a:extLst>
          </p:cNvPr>
          <p:cNvSpPr txBox="1"/>
          <p:nvPr/>
        </p:nvSpPr>
        <p:spPr>
          <a:xfrm>
            <a:off x="8310357" y="4701253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呀！看来这病得还不轻啊！</a:t>
            </a:r>
          </a:p>
        </p:txBody>
      </p:sp>
    </p:spTree>
    <p:extLst>
      <p:ext uri="{BB962C8B-B14F-4D97-AF65-F5344CB8AC3E}">
        <p14:creationId xmlns:p14="http://schemas.microsoft.com/office/powerpoint/2010/main" val="897493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F430A65-FE69-4284-96A1-A88360A3ECD8}"/>
              </a:ext>
            </a:extLst>
          </p:cNvPr>
          <p:cNvGrpSpPr/>
          <p:nvPr/>
        </p:nvGrpSpPr>
        <p:grpSpPr>
          <a:xfrm>
            <a:off x="690563" y="346074"/>
            <a:ext cx="1893888" cy="596057"/>
            <a:chOff x="741363" y="346074"/>
            <a:chExt cx="1893888" cy="596057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A853B82-2042-445B-A1E0-5E4F08694785}"/>
                </a:ext>
              </a:extLst>
            </p:cNvPr>
            <p:cNvGrpSpPr/>
            <p:nvPr/>
          </p:nvGrpSpPr>
          <p:grpSpPr>
            <a:xfrm>
              <a:off x="741363" y="346074"/>
              <a:ext cx="1893888" cy="596057"/>
              <a:chOff x="1376362" y="371474"/>
              <a:chExt cx="2986087" cy="939801"/>
            </a:xfrm>
          </p:grpSpPr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id="{079D3C91-C729-4652-8FCF-E4C1830155E4}"/>
                  </a:ext>
                </a:extLst>
              </p:cNvPr>
              <p:cNvSpPr/>
              <p:nvPr/>
            </p:nvSpPr>
            <p:spPr>
              <a:xfrm>
                <a:off x="1376362" y="371474"/>
                <a:ext cx="2986087" cy="939799"/>
              </a:xfrm>
              <a:prstGeom prst="roundRect">
                <a:avLst>
                  <a:gd name="adj" fmla="val 50000"/>
                </a:avLst>
              </a:prstGeom>
              <a:solidFill>
                <a:srgbClr val="5959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BF9B45D-4AB0-4192-9E9B-5A8DA7006977}"/>
                  </a:ext>
                </a:extLst>
              </p:cNvPr>
              <p:cNvSpPr/>
              <p:nvPr/>
            </p:nvSpPr>
            <p:spPr>
              <a:xfrm>
                <a:off x="1376363" y="371475"/>
                <a:ext cx="939800" cy="939800"/>
              </a:xfrm>
              <a:prstGeom prst="ellipse">
                <a:avLst/>
              </a:prstGeom>
              <a:solidFill>
                <a:srgbClr val="D63E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心形 6">
                <a:extLst>
                  <a:ext uri="{FF2B5EF4-FFF2-40B4-BE49-F238E27FC236}">
                    <a16:creationId xmlns:a16="http://schemas.microsoft.com/office/drawing/2014/main" id="{F0134366-1DBB-4363-904A-B809EB3F6776}"/>
                  </a:ext>
                </a:extLst>
              </p:cNvPr>
              <p:cNvSpPr/>
              <p:nvPr/>
            </p:nvSpPr>
            <p:spPr>
              <a:xfrm>
                <a:off x="1594825" y="622300"/>
                <a:ext cx="502878" cy="438150"/>
              </a:xfrm>
              <a:prstGeom prst="hear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633EEFB-57A5-49F3-96DD-F38A468BD5F5}"/>
                </a:ext>
              </a:extLst>
            </p:cNvPr>
            <p:cNvSpPr txBox="1"/>
            <p:nvPr/>
          </p:nvSpPr>
          <p:spPr>
            <a:xfrm>
              <a:off x="1430311" y="459436"/>
              <a:ext cx="1019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复活卡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椭圆 12">
            <a:extLst>
              <a:ext uri="{FF2B5EF4-FFF2-40B4-BE49-F238E27FC236}">
                <a16:creationId xmlns:a16="http://schemas.microsoft.com/office/drawing/2014/main" id="{235804CA-42B7-4139-A359-560C81117924}"/>
              </a:ext>
            </a:extLst>
          </p:cNvPr>
          <p:cNvSpPr/>
          <p:nvPr/>
        </p:nvSpPr>
        <p:spPr>
          <a:xfrm>
            <a:off x="9366250" y="580602"/>
            <a:ext cx="127000" cy="127000"/>
          </a:xfrm>
          <a:prstGeom prst="ellipse">
            <a:avLst/>
          </a:prstGeom>
          <a:solidFill>
            <a:srgbClr val="D63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354B880-1A11-4BA6-81A9-232DC09CF25D}"/>
              </a:ext>
            </a:extLst>
          </p:cNvPr>
          <p:cNvSpPr txBox="1"/>
          <p:nvPr/>
        </p:nvSpPr>
        <p:spPr>
          <a:xfrm>
            <a:off x="9558311" y="459436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00002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</p:txBody>
      </p:sp>
      <p:sp>
        <p:nvSpPr>
          <p:cNvPr id="18" name="curve-left-arrow_20582">
            <a:extLst>
              <a:ext uri="{FF2B5EF4-FFF2-40B4-BE49-F238E27FC236}">
                <a16:creationId xmlns:a16="http://schemas.microsoft.com/office/drawing/2014/main" id="{D0DC4AB1-2D77-488D-AC0E-34C4607B1D3F}"/>
              </a:ext>
            </a:extLst>
          </p:cNvPr>
          <p:cNvSpPr>
            <a:spLocks noChangeAspect="1"/>
          </p:cNvSpPr>
          <p:nvPr/>
        </p:nvSpPr>
        <p:spPr bwMode="auto">
          <a:xfrm flipH="1">
            <a:off x="11075397" y="482297"/>
            <a:ext cx="379230" cy="323611"/>
          </a:xfrm>
          <a:custGeom>
            <a:avLst/>
            <a:gdLst>
              <a:gd name="T0" fmla="*/ 1621 w 3509"/>
              <a:gd name="T1" fmla="*/ 2999 h 2999"/>
              <a:gd name="T2" fmla="*/ 1567 w 3509"/>
              <a:gd name="T3" fmla="*/ 2978 h 2999"/>
              <a:gd name="T4" fmla="*/ 26 w 3509"/>
              <a:gd name="T5" fmla="*/ 1561 h 2999"/>
              <a:gd name="T6" fmla="*/ 0 w 3509"/>
              <a:gd name="T7" fmla="*/ 1503 h 2999"/>
              <a:gd name="T8" fmla="*/ 26 w 3509"/>
              <a:gd name="T9" fmla="*/ 1444 h 2999"/>
              <a:gd name="T10" fmla="*/ 1567 w 3509"/>
              <a:gd name="T11" fmla="*/ 27 h 2999"/>
              <a:gd name="T12" fmla="*/ 1653 w 3509"/>
              <a:gd name="T13" fmla="*/ 13 h 2999"/>
              <a:gd name="T14" fmla="*/ 1701 w 3509"/>
              <a:gd name="T15" fmla="*/ 86 h 2999"/>
              <a:gd name="T16" fmla="*/ 1701 w 3509"/>
              <a:gd name="T17" fmla="*/ 856 h 2999"/>
              <a:gd name="T18" fmla="*/ 3509 w 3509"/>
              <a:gd name="T19" fmla="*/ 2710 h 2999"/>
              <a:gd name="T20" fmla="*/ 3502 w 3509"/>
              <a:gd name="T21" fmla="*/ 2849 h 2999"/>
              <a:gd name="T22" fmla="*/ 3424 w 3509"/>
              <a:gd name="T23" fmla="*/ 2922 h 2999"/>
              <a:gd name="T24" fmla="*/ 3344 w 3509"/>
              <a:gd name="T25" fmla="*/ 2852 h 2999"/>
              <a:gd name="T26" fmla="*/ 2061 w 3509"/>
              <a:gd name="T27" fmla="*/ 2114 h 2999"/>
              <a:gd name="T28" fmla="*/ 1701 w 3509"/>
              <a:gd name="T29" fmla="*/ 2156 h 2999"/>
              <a:gd name="T30" fmla="*/ 1701 w 3509"/>
              <a:gd name="T31" fmla="*/ 2920 h 2999"/>
              <a:gd name="T32" fmla="*/ 1653 w 3509"/>
              <a:gd name="T33" fmla="*/ 2993 h 2999"/>
              <a:gd name="T34" fmla="*/ 1621 w 3509"/>
              <a:gd name="T35" fmla="*/ 2999 h 2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509" h="2999">
                <a:moveTo>
                  <a:pt x="1621" y="2999"/>
                </a:moveTo>
                <a:cubicBezTo>
                  <a:pt x="1601" y="2999"/>
                  <a:pt x="1582" y="2992"/>
                  <a:pt x="1567" y="2978"/>
                </a:cubicBezTo>
                <a:lnTo>
                  <a:pt x="26" y="1561"/>
                </a:lnTo>
                <a:cubicBezTo>
                  <a:pt x="9" y="1546"/>
                  <a:pt x="0" y="1525"/>
                  <a:pt x="0" y="1503"/>
                </a:cubicBezTo>
                <a:cubicBezTo>
                  <a:pt x="0" y="1480"/>
                  <a:pt x="9" y="1459"/>
                  <a:pt x="26" y="1444"/>
                </a:cubicBezTo>
                <a:lnTo>
                  <a:pt x="1567" y="27"/>
                </a:lnTo>
                <a:cubicBezTo>
                  <a:pt x="1590" y="5"/>
                  <a:pt x="1624" y="0"/>
                  <a:pt x="1653" y="13"/>
                </a:cubicBezTo>
                <a:cubicBezTo>
                  <a:pt x="1682" y="25"/>
                  <a:pt x="1701" y="54"/>
                  <a:pt x="1701" y="86"/>
                </a:cubicBezTo>
                <a:lnTo>
                  <a:pt x="1701" y="856"/>
                </a:lnTo>
                <a:cubicBezTo>
                  <a:pt x="2753" y="1058"/>
                  <a:pt x="3509" y="1829"/>
                  <a:pt x="3509" y="2710"/>
                </a:cubicBezTo>
                <a:cubicBezTo>
                  <a:pt x="3509" y="2753"/>
                  <a:pt x="3507" y="2797"/>
                  <a:pt x="3502" y="2849"/>
                </a:cubicBezTo>
                <a:cubicBezTo>
                  <a:pt x="3499" y="2890"/>
                  <a:pt x="3465" y="2921"/>
                  <a:pt x="3424" y="2922"/>
                </a:cubicBezTo>
                <a:cubicBezTo>
                  <a:pt x="3384" y="2923"/>
                  <a:pt x="3349" y="2892"/>
                  <a:pt x="3344" y="2852"/>
                </a:cubicBezTo>
                <a:cubicBezTo>
                  <a:pt x="3285" y="2372"/>
                  <a:pt x="2630" y="2093"/>
                  <a:pt x="2061" y="2114"/>
                </a:cubicBezTo>
                <a:cubicBezTo>
                  <a:pt x="1934" y="2119"/>
                  <a:pt x="1813" y="2133"/>
                  <a:pt x="1701" y="2156"/>
                </a:cubicBezTo>
                <a:lnTo>
                  <a:pt x="1701" y="2920"/>
                </a:lnTo>
                <a:cubicBezTo>
                  <a:pt x="1701" y="2951"/>
                  <a:pt x="1682" y="2980"/>
                  <a:pt x="1653" y="2993"/>
                </a:cubicBezTo>
                <a:cubicBezTo>
                  <a:pt x="1643" y="2997"/>
                  <a:pt x="1632" y="2999"/>
                  <a:pt x="1621" y="29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D34A8995-F3BC-4605-8D8E-0E5DC215B1FF}"/>
              </a:ext>
            </a:extLst>
          </p:cNvPr>
          <p:cNvSpPr/>
          <p:nvPr/>
        </p:nvSpPr>
        <p:spPr>
          <a:xfrm>
            <a:off x="665957" y="828767"/>
            <a:ext cx="10860087" cy="5108482"/>
          </a:xfrm>
          <a:custGeom>
            <a:avLst/>
            <a:gdLst>
              <a:gd name="connsiteX0" fmla="*/ 5430043 w 10860087"/>
              <a:gd name="connsiteY0" fmla="*/ 0 h 5108482"/>
              <a:gd name="connsiteX1" fmla="*/ 5950106 w 10860087"/>
              <a:gd name="connsiteY1" fmla="*/ 344721 h 5108482"/>
              <a:gd name="connsiteX2" fmla="*/ 5973166 w 10860087"/>
              <a:gd name="connsiteY2" fmla="*/ 419007 h 5108482"/>
              <a:gd name="connsiteX3" fmla="*/ 10713494 w 10860087"/>
              <a:gd name="connsiteY3" fmla="*/ 419007 h 5108482"/>
              <a:gd name="connsiteX4" fmla="*/ 10860087 w 10860087"/>
              <a:gd name="connsiteY4" fmla="*/ 565600 h 5108482"/>
              <a:gd name="connsiteX5" fmla="*/ 10860087 w 10860087"/>
              <a:gd name="connsiteY5" fmla="*/ 4961889 h 5108482"/>
              <a:gd name="connsiteX6" fmla="*/ 10713494 w 10860087"/>
              <a:gd name="connsiteY6" fmla="*/ 5108482 h 5108482"/>
              <a:gd name="connsiteX7" fmla="*/ 146593 w 10860087"/>
              <a:gd name="connsiteY7" fmla="*/ 5108482 h 5108482"/>
              <a:gd name="connsiteX8" fmla="*/ 0 w 10860087"/>
              <a:gd name="connsiteY8" fmla="*/ 4961889 h 5108482"/>
              <a:gd name="connsiteX9" fmla="*/ 0 w 10860087"/>
              <a:gd name="connsiteY9" fmla="*/ 565600 h 5108482"/>
              <a:gd name="connsiteX10" fmla="*/ 146593 w 10860087"/>
              <a:gd name="connsiteY10" fmla="*/ 419007 h 5108482"/>
              <a:gd name="connsiteX11" fmla="*/ 4886921 w 10860087"/>
              <a:gd name="connsiteY11" fmla="*/ 419007 h 5108482"/>
              <a:gd name="connsiteX12" fmla="*/ 4909980 w 10860087"/>
              <a:gd name="connsiteY12" fmla="*/ 344721 h 5108482"/>
              <a:gd name="connsiteX13" fmla="*/ 5430043 w 10860087"/>
              <a:gd name="connsiteY13" fmla="*/ 0 h 510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860087" h="5108482">
                <a:moveTo>
                  <a:pt x="5430043" y="0"/>
                </a:moveTo>
                <a:cubicBezTo>
                  <a:pt x="5663833" y="0"/>
                  <a:pt x="5864423" y="142143"/>
                  <a:pt x="5950106" y="344721"/>
                </a:cubicBezTo>
                <a:lnTo>
                  <a:pt x="5973166" y="419007"/>
                </a:lnTo>
                <a:lnTo>
                  <a:pt x="10713494" y="419007"/>
                </a:lnTo>
                <a:cubicBezTo>
                  <a:pt x="10794455" y="419007"/>
                  <a:pt x="10860087" y="484639"/>
                  <a:pt x="10860087" y="565600"/>
                </a:cubicBezTo>
                <a:lnTo>
                  <a:pt x="10860087" y="4961889"/>
                </a:lnTo>
                <a:cubicBezTo>
                  <a:pt x="10860087" y="5042850"/>
                  <a:pt x="10794455" y="5108482"/>
                  <a:pt x="10713494" y="5108482"/>
                </a:cubicBezTo>
                <a:lnTo>
                  <a:pt x="146593" y="5108482"/>
                </a:lnTo>
                <a:cubicBezTo>
                  <a:pt x="65632" y="5108482"/>
                  <a:pt x="0" y="5042850"/>
                  <a:pt x="0" y="4961889"/>
                </a:cubicBezTo>
                <a:lnTo>
                  <a:pt x="0" y="565600"/>
                </a:lnTo>
                <a:cubicBezTo>
                  <a:pt x="0" y="484639"/>
                  <a:pt x="65632" y="419007"/>
                  <a:pt x="146593" y="419007"/>
                </a:cubicBezTo>
                <a:lnTo>
                  <a:pt x="4886921" y="419007"/>
                </a:lnTo>
                <a:lnTo>
                  <a:pt x="4909980" y="344721"/>
                </a:lnTo>
                <a:cubicBezTo>
                  <a:pt x="4995664" y="142143"/>
                  <a:pt x="5196254" y="0"/>
                  <a:pt x="5430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2">
            <a:extLst>
              <a:ext uri="{FF2B5EF4-FFF2-40B4-BE49-F238E27FC236}">
                <a16:creationId xmlns:a16="http://schemas.microsoft.com/office/drawing/2014/main" id="{B046DCF1-31E5-4B98-9516-E9B077B6794D}"/>
              </a:ext>
            </a:extLst>
          </p:cNvPr>
          <p:cNvSpPr/>
          <p:nvPr/>
        </p:nvSpPr>
        <p:spPr>
          <a:xfrm flipH="1">
            <a:off x="5638847" y="936669"/>
            <a:ext cx="914307" cy="913032"/>
          </a:xfrm>
          <a:custGeom>
            <a:avLst/>
            <a:gdLst>
              <a:gd name="T0" fmla="*/ 3033 w 6067"/>
              <a:gd name="T1" fmla="*/ 0 h 6067"/>
              <a:gd name="T2" fmla="*/ 0 w 6067"/>
              <a:gd name="T3" fmla="*/ 3033 h 6067"/>
              <a:gd name="T4" fmla="*/ 3033 w 6067"/>
              <a:gd name="T5" fmla="*/ 6067 h 6067"/>
              <a:gd name="T6" fmla="*/ 6067 w 6067"/>
              <a:gd name="T7" fmla="*/ 3033 h 6067"/>
              <a:gd name="T8" fmla="*/ 3033 w 6067"/>
              <a:gd name="T9" fmla="*/ 0 h 6067"/>
              <a:gd name="T10" fmla="*/ 3233 w 6067"/>
              <a:gd name="T11" fmla="*/ 3234 h 6067"/>
              <a:gd name="T12" fmla="*/ 1006 w 6067"/>
              <a:gd name="T13" fmla="*/ 3230 h 6067"/>
              <a:gd name="T14" fmla="*/ 1007 w 6067"/>
              <a:gd name="T15" fmla="*/ 2830 h 6067"/>
              <a:gd name="T16" fmla="*/ 2833 w 6067"/>
              <a:gd name="T17" fmla="*/ 2833 h 6067"/>
              <a:gd name="T18" fmla="*/ 2833 w 6067"/>
              <a:gd name="T19" fmla="*/ 1007 h 6067"/>
              <a:gd name="T20" fmla="*/ 3233 w 6067"/>
              <a:gd name="T21" fmla="*/ 1007 h 6067"/>
              <a:gd name="T22" fmla="*/ 3233 w 6067"/>
              <a:gd name="T23" fmla="*/ 3234 h 6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067" h="6067">
                <a:moveTo>
                  <a:pt x="3033" y="0"/>
                </a:moveTo>
                <a:cubicBezTo>
                  <a:pt x="1358" y="0"/>
                  <a:pt x="0" y="1358"/>
                  <a:pt x="0" y="3033"/>
                </a:cubicBezTo>
                <a:cubicBezTo>
                  <a:pt x="0" y="4709"/>
                  <a:pt x="1358" y="6067"/>
                  <a:pt x="3033" y="6067"/>
                </a:cubicBezTo>
                <a:cubicBezTo>
                  <a:pt x="4709" y="6067"/>
                  <a:pt x="6067" y="4709"/>
                  <a:pt x="6067" y="3033"/>
                </a:cubicBezTo>
                <a:cubicBezTo>
                  <a:pt x="6067" y="1358"/>
                  <a:pt x="4709" y="0"/>
                  <a:pt x="3033" y="0"/>
                </a:cubicBezTo>
                <a:close/>
                <a:moveTo>
                  <a:pt x="3233" y="3234"/>
                </a:moveTo>
                <a:lnTo>
                  <a:pt x="1006" y="3230"/>
                </a:lnTo>
                <a:lnTo>
                  <a:pt x="1007" y="2830"/>
                </a:lnTo>
                <a:lnTo>
                  <a:pt x="2833" y="2833"/>
                </a:lnTo>
                <a:lnTo>
                  <a:pt x="2833" y="1007"/>
                </a:lnTo>
                <a:lnTo>
                  <a:pt x="3233" y="1007"/>
                </a:lnTo>
                <a:lnTo>
                  <a:pt x="3233" y="3234"/>
                </a:lnTo>
                <a:close/>
              </a:path>
            </a:pathLst>
          </a:custGeom>
          <a:solidFill>
            <a:srgbClr val="FDC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4AFD0F6-28EE-4DBE-81AE-79C8CE5EC731}"/>
              </a:ext>
            </a:extLst>
          </p:cNvPr>
          <p:cNvGrpSpPr/>
          <p:nvPr/>
        </p:nvGrpSpPr>
        <p:grpSpPr>
          <a:xfrm>
            <a:off x="5376000" y="641222"/>
            <a:ext cx="1440000" cy="1440000"/>
            <a:chOff x="5348198" y="641222"/>
            <a:chExt cx="1495604" cy="1495604"/>
          </a:xfrm>
        </p:grpSpPr>
        <p:sp>
          <p:nvSpPr>
            <p:cNvPr id="20" name="弧形 19">
              <a:extLst>
                <a:ext uri="{FF2B5EF4-FFF2-40B4-BE49-F238E27FC236}">
                  <a16:creationId xmlns:a16="http://schemas.microsoft.com/office/drawing/2014/main" id="{5F50E2E9-A041-4E09-AF18-BC33E0D86911}"/>
                </a:ext>
              </a:extLst>
            </p:cNvPr>
            <p:cNvSpPr/>
            <p:nvPr/>
          </p:nvSpPr>
          <p:spPr>
            <a:xfrm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>
              <a:extLst>
                <a:ext uri="{FF2B5EF4-FFF2-40B4-BE49-F238E27FC236}">
                  <a16:creationId xmlns:a16="http://schemas.microsoft.com/office/drawing/2014/main" id="{B4FD8A19-0EBE-429D-80CC-FDA27743E3CB}"/>
                </a:ext>
              </a:extLst>
            </p:cNvPr>
            <p:cNvSpPr/>
            <p:nvPr/>
          </p:nvSpPr>
          <p:spPr>
            <a:xfrm flipH="1"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F7CF4BBF-004B-41BB-9A96-AD1AEB23AE98}"/>
              </a:ext>
            </a:extLst>
          </p:cNvPr>
          <p:cNvSpPr txBox="1"/>
          <p:nvPr/>
        </p:nvSpPr>
        <p:spPr>
          <a:xfrm>
            <a:off x="1379511" y="2216803"/>
            <a:ext cx="5854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如果有一天我向你表白，你会怎么样？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: 圆角 28">
            <a:hlinkClick r:id="rId2" action="ppaction://hlinksldjump"/>
            <a:extLst>
              <a:ext uri="{FF2B5EF4-FFF2-40B4-BE49-F238E27FC236}">
                <a16:creationId xmlns:a16="http://schemas.microsoft.com/office/drawing/2014/main" id="{6E4E0B67-E3E4-4C84-912C-F5BE68CECDF2}"/>
              </a:ext>
            </a:extLst>
          </p:cNvPr>
          <p:cNvSpPr/>
          <p:nvPr/>
        </p:nvSpPr>
        <p:spPr>
          <a:xfrm>
            <a:off x="1379511" y="3314656"/>
            <a:ext cx="5929740" cy="707738"/>
          </a:xfrm>
          <a:prstGeom prst="roundRect">
            <a:avLst>
              <a:gd name="adj" fmla="val 50000"/>
            </a:avLst>
          </a:prstGeom>
          <a:solidFill>
            <a:srgbClr val="734CF3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你小子终于开窍了，你敢表白我就敢答应！</a:t>
            </a:r>
          </a:p>
        </p:txBody>
      </p:sp>
      <p:sp>
        <p:nvSpPr>
          <p:cNvPr id="32" name="矩形: 圆角 31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DFE3BC5-1293-4A4A-94B7-C37607BFBD4C}"/>
              </a:ext>
            </a:extLst>
          </p:cNvPr>
          <p:cNvSpPr/>
          <p:nvPr/>
        </p:nvSpPr>
        <p:spPr>
          <a:xfrm>
            <a:off x="623414" y="4178181"/>
            <a:ext cx="5929740" cy="7077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我拿你当闺蜜，你居然想睡我！果断拒绝！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75A229-E6AE-4401-842A-6BA7747E1B62}"/>
              </a:ext>
            </a:extLst>
          </p:cNvPr>
          <p:cNvSpPr txBox="1"/>
          <p:nvPr/>
        </p:nvSpPr>
        <p:spPr>
          <a:xfrm>
            <a:off x="3327027" y="5007084"/>
            <a:ext cx="3169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生了病也没人照料，心疼</a:t>
            </a:r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9214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F430A65-FE69-4284-96A1-A88360A3ECD8}"/>
              </a:ext>
            </a:extLst>
          </p:cNvPr>
          <p:cNvGrpSpPr/>
          <p:nvPr/>
        </p:nvGrpSpPr>
        <p:grpSpPr>
          <a:xfrm>
            <a:off x="690563" y="346074"/>
            <a:ext cx="1893888" cy="596057"/>
            <a:chOff x="741363" y="346074"/>
            <a:chExt cx="1893888" cy="596057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A853B82-2042-445B-A1E0-5E4F08694785}"/>
                </a:ext>
              </a:extLst>
            </p:cNvPr>
            <p:cNvGrpSpPr/>
            <p:nvPr/>
          </p:nvGrpSpPr>
          <p:grpSpPr>
            <a:xfrm>
              <a:off x="741363" y="346074"/>
              <a:ext cx="1893888" cy="596057"/>
              <a:chOff x="1376362" y="371474"/>
              <a:chExt cx="2986087" cy="939801"/>
            </a:xfrm>
          </p:grpSpPr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id="{079D3C91-C729-4652-8FCF-E4C1830155E4}"/>
                  </a:ext>
                </a:extLst>
              </p:cNvPr>
              <p:cNvSpPr/>
              <p:nvPr/>
            </p:nvSpPr>
            <p:spPr>
              <a:xfrm>
                <a:off x="1376362" y="371474"/>
                <a:ext cx="2986087" cy="939799"/>
              </a:xfrm>
              <a:prstGeom prst="roundRect">
                <a:avLst>
                  <a:gd name="adj" fmla="val 50000"/>
                </a:avLst>
              </a:prstGeom>
              <a:solidFill>
                <a:srgbClr val="5959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BF9B45D-4AB0-4192-9E9B-5A8DA7006977}"/>
                  </a:ext>
                </a:extLst>
              </p:cNvPr>
              <p:cNvSpPr/>
              <p:nvPr/>
            </p:nvSpPr>
            <p:spPr>
              <a:xfrm>
                <a:off x="1376363" y="371475"/>
                <a:ext cx="939800" cy="939800"/>
              </a:xfrm>
              <a:prstGeom prst="ellipse">
                <a:avLst/>
              </a:prstGeom>
              <a:solidFill>
                <a:srgbClr val="D63E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心形 6">
                <a:extLst>
                  <a:ext uri="{FF2B5EF4-FFF2-40B4-BE49-F238E27FC236}">
                    <a16:creationId xmlns:a16="http://schemas.microsoft.com/office/drawing/2014/main" id="{F0134366-1DBB-4363-904A-B809EB3F6776}"/>
                  </a:ext>
                </a:extLst>
              </p:cNvPr>
              <p:cNvSpPr/>
              <p:nvPr/>
            </p:nvSpPr>
            <p:spPr>
              <a:xfrm>
                <a:off x="1594825" y="622300"/>
                <a:ext cx="502878" cy="438150"/>
              </a:xfrm>
              <a:prstGeom prst="hear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633EEFB-57A5-49F3-96DD-F38A468BD5F5}"/>
                </a:ext>
              </a:extLst>
            </p:cNvPr>
            <p:cNvSpPr txBox="1"/>
            <p:nvPr/>
          </p:nvSpPr>
          <p:spPr>
            <a:xfrm>
              <a:off x="1430311" y="459436"/>
              <a:ext cx="1019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复活卡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椭圆 12">
            <a:extLst>
              <a:ext uri="{FF2B5EF4-FFF2-40B4-BE49-F238E27FC236}">
                <a16:creationId xmlns:a16="http://schemas.microsoft.com/office/drawing/2014/main" id="{235804CA-42B7-4139-A359-560C81117924}"/>
              </a:ext>
            </a:extLst>
          </p:cNvPr>
          <p:cNvSpPr/>
          <p:nvPr/>
        </p:nvSpPr>
        <p:spPr>
          <a:xfrm>
            <a:off x="9366250" y="580602"/>
            <a:ext cx="127000" cy="127000"/>
          </a:xfrm>
          <a:prstGeom prst="ellipse">
            <a:avLst/>
          </a:prstGeom>
          <a:solidFill>
            <a:srgbClr val="D63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354B880-1A11-4BA6-81A9-232DC09CF25D}"/>
              </a:ext>
            </a:extLst>
          </p:cNvPr>
          <p:cNvSpPr txBox="1"/>
          <p:nvPr/>
        </p:nvSpPr>
        <p:spPr>
          <a:xfrm>
            <a:off x="9558311" y="459436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00002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</p:txBody>
      </p:sp>
      <p:sp>
        <p:nvSpPr>
          <p:cNvPr id="18" name="curve-left-arrow_20582">
            <a:extLst>
              <a:ext uri="{FF2B5EF4-FFF2-40B4-BE49-F238E27FC236}">
                <a16:creationId xmlns:a16="http://schemas.microsoft.com/office/drawing/2014/main" id="{D0DC4AB1-2D77-488D-AC0E-34C4607B1D3F}"/>
              </a:ext>
            </a:extLst>
          </p:cNvPr>
          <p:cNvSpPr>
            <a:spLocks noChangeAspect="1"/>
          </p:cNvSpPr>
          <p:nvPr/>
        </p:nvSpPr>
        <p:spPr bwMode="auto">
          <a:xfrm flipH="1">
            <a:off x="11075397" y="482297"/>
            <a:ext cx="379230" cy="323611"/>
          </a:xfrm>
          <a:custGeom>
            <a:avLst/>
            <a:gdLst>
              <a:gd name="T0" fmla="*/ 1621 w 3509"/>
              <a:gd name="T1" fmla="*/ 2999 h 2999"/>
              <a:gd name="T2" fmla="*/ 1567 w 3509"/>
              <a:gd name="T3" fmla="*/ 2978 h 2999"/>
              <a:gd name="T4" fmla="*/ 26 w 3509"/>
              <a:gd name="T5" fmla="*/ 1561 h 2999"/>
              <a:gd name="T6" fmla="*/ 0 w 3509"/>
              <a:gd name="T7" fmla="*/ 1503 h 2999"/>
              <a:gd name="T8" fmla="*/ 26 w 3509"/>
              <a:gd name="T9" fmla="*/ 1444 h 2999"/>
              <a:gd name="T10" fmla="*/ 1567 w 3509"/>
              <a:gd name="T11" fmla="*/ 27 h 2999"/>
              <a:gd name="T12" fmla="*/ 1653 w 3509"/>
              <a:gd name="T13" fmla="*/ 13 h 2999"/>
              <a:gd name="T14" fmla="*/ 1701 w 3509"/>
              <a:gd name="T15" fmla="*/ 86 h 2999"/>
              <a:gd name="T16" fmla="*/ 1701 w 3509"/>
              <a:gd name="T17" fmla="*/ 856 h 2999"/>
              <a:gd name="T18" fmla="*/ 3509 w 3509"/>
              <a:gd name="T19" fmla="*/ 2710 h 2999"/>
              <a:gd name="T20" fmla="*/ 3502 w 3509"/>
              <a:gd name="T21" fmla="*/ 2849 h 2999"/>
              <a:gd name="T22" fmla="*/ 3424 w 3509"/>
              <a:gd name="T23" fmla="*/ 2922 h 2999"/>
              <a:gd name="T24" fmla="*/ 3344 w 3509"/>
              <a:gd name="T25" fmla="*/ 2852 h 2999"/>
              <a:gd name="T26" fmla="*/ 2061 w 3509"/>
              <a:gd name="T27" fmla="*/ 2114 h 2999"/>
              <a:gd name="T28" fmla="*/ 1701 w 3509"/>
              <a:gd name="T29" fmla="*/ 2156 h 2999"/>
              <a:gd name="T30" fmla="*/ 1701 w 3509"/>
              <a:gd name="T31" fmla="*/ 2920 h 2999"/>
              <a:gd name="T32" fmla="*/ 1653 w 3509"/>
              <a:gd name="T33" fmla="*/ 2993 h 2999"/>
              <a:gd name="T34" fmla="*/ 1621 w 3509"/>
              <a:gd name="T35" fmla="*/ 2999 h 2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509" h="2999">
                <a:moveTo>
                  <a:pt x="1621" y="2999"/>
                </a:moveTo>
                <a:cubicBezTo>
                  <a:pt x="1601" y="2999"/>
                  <a:pt x="1582" y="2992"/>
                  <a:pt x="1567" y="2978"/>
                </a:cubicBezTo>
                <a:lnTo>
                  <a:pt x="26" y="1561"/>
                </a:lnTo>
                <a:cubicBezTo>
                  <a:pt x="9" y="1546"/>
                  <a:pt x="0" y="1525"/>
                  <a:pt x="0" y="1503"/>
                </a:cubicBezTo>
                <a:cubicBezTo>
                  <a:pt x="0" y="1480"/>
                  <a:pt x="9" y="1459"/>
                  <a:pt x="26" y="1444"/>
                </a:cubicBezTo>
                <a:lnTo>
                  <a:pt x="1567" y="27"/>
                </a:lnTo>
                <a:cubicBezTo>
                  <a:pt x="1590" y="5"/>
                  <a:pt x="1624" y="0"/>
                  <a:pt x="1653" y="13"/>
                </a:cubicBezTo>
                <a:cubicBezTo>
                  <a:pt x="1682" y="25"/>
                  <a:pt x="1701" y="54"/>
                  <a:pt x="1701" y="86"/>
                </a:cubicBezTo>
                <a:lnTo>
                  <a:pt x="1701" y="856"/>
                </a:lnTo>
                <a:cubicBezTo>
                  <a:pt x="2753" y="1058"/>
                  <a:pt x="3509" y="1829"/>
                  <a:pt x="3509" y="2710"/>
                </a:cubicBezTo>
                <a:cubicBezTo>
                  <a:pt x="3509" y="2753"/>
                  <a:pt x="3507" y="2797"/>
                  <a:pt x="3502" y="2849"/>
                </a:cubicBezTo>
                <a:cubicBezTo>
                  <a:pt x="3499" y="2890"/>
                  <a:pt x="3465" y="2921"/>
                  <a:pt x="3424" y="2922"/>
                </a:cubicBezTo>
                <a:cubicBezTo>
                  <a:pt x="3384" y="2923"/>
                  <a:pt x="3349" y="2892"/>
                  <a:pt x="3344" y="2852"/>
                </a:cubicBezTo>
                <a:cubicBezTo>
                  <a:pt x="3285" y="2372"/>
                  <a:pt x="2630" y="2093"/>
                  <a:pt x="2061" y="2114"/>
                </a:cubicBezTo>
                <a:cubicBezTo>
                  <a:pt x="1934" y="2119"/>
                  <a:pt x="1813" y="2133"/>
                  <a:pt x="1701" y="2156"/>
                </a:cubicBezTo>
                <a:lnTo>
                  <a:pt x="1701" y="2920"/>
                </a:lnTo>
                <a:cubicBezTo>
                  <a:pt x="1701" y="2951"/>
                  <a:pt x="1682" y="2980"/>
                  <a:pt x="1653" y="2993"/>
                </a:cubicBezTo>
                <a:cubicBezTo>
                  <a:pt x="1643" y="2997"/>
                  <a:pt x="1632" y="2999"/>
                  <a:pt x="1621" y="29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D34A8995-F3BC-4605-8D8E-0E5DC215B1FF}"/>
              </a:ext>
            </a:extLst>
          </p:cNvPr>
          <p:cNvSpPr/>
          <p:nvPr/>
        </p:nvSpPr>
        <p:spPr>
          <a:xfrm>
            <a:off x="665957" y="828767"/>
            <a:ext cx="10860087" cy="5108482"/>
          </a:xfrm>
          <a:custGeom>
            <a:avLst/>
            <a:gdLst>
              <a:gd name="connsiteX0" fmla="*/ 5430043 w 10860087"/>
              <a:gd name="connsiteY0" fmla="*/ 0 h 5108482"/>
              <a:gd name="connsiteX1" fmla="*/ 5950106 w 10860087"/>
              <a:gd name="connsiteY1" fmla="*/ 344721 h 5108482"/>
              <a:gd name="connsiteX2" fmla="*/ 5973166 w 10860087"/>
              <a:gd name="connsiteY2" fmla="*/ 419007 h 5108482"/>
              <a:gd name="connsiteX3" fmla="*/ 10713494 w 10860087"/>
              <a:gd name="connsiteY3" fmla="*/ 419007 h 5108482"/>
              <a:gd name="connsiteX4" fmla="*/ 10860087 w 10860087"/>
              <a:gd name="connsiteY4" fmla="*/ 565600 h 5108482"/>
              <a:gd name="connsiteX5" fmla="*/ 10860087 w 10860087"/>
              <a:gd name="connsiteY5" fmla="*/ 4961889 h 5108482"/>
              <a:gd name="connsiteX6" fmla="*/ 10713494 w 10860087"/>
              <a:gd name="connsiteY6" fmla="*/ 5108482 h 5108482"/>
              <a:gd name="connsiteX7" fmla="*/ 146593 w 10860087"/>
              <a:gd name="connsiteY7" fmla="*/ 5108482 h 5108482"/>
              <a:gd name="connsiteX8" fmla="*/ 0 w 10860087"/>
              <a:gd name="connsiteY8" fmla="*/ 4961889 h 5108482"/>
              <a:gd name="connsiteX9" fmla="*/ 0 w 10860087"/>
              <a:gd name="connsiteY9" fmla="*/ 565600 h 5108482"/>
              <a:gd name="connsiteX10" fmla="*/ 146593 w 10860087"/>
              <a:gd name="connsiteY10" fmla="*/ 419007 h 5108482"/>
              <a:gd name="connsiteX11" fmla="*/ 4886921 w 10860087"/>
              <a:gd name="connsiteY11" fmla="*/ 419007 h 5108482"/>
              <a:gd name="connsiteX12" fmla="*/ 4909980 w 10860087"/>
              <a:gd name="connsiteY12" fmla="*/ 344721 h 5108482"/>
              <a:gd name="connsiteX13" fmla="*/ 5430043 w 10860087"/>
              <a:gd name="connsiteY13" fmla="*/ 0 h 510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860087" h="5108482">
                <a:moveTo>
                  <a:pt x="5430043" y="0"/>
                </a:moveTo>
                <a:cubicBezTo>
                  <a:pt x="5663833" y="0"/>
                  <a:pt x="5864423" y="142143"/>
                  <a:pt x="5950106" y="344721"/>
                </a:cubicBezTo>
                <a:lnTo>
                  <a:pt x="5973166" y="419007"/>
                </a:lnTo>
                <a:lnTo>
                  <a:pt x="10713494" y="419007"/>
                </a:lnTo>
                <a:cubicBezTo>
                  <a:pt x="10794455" y="419007"/>
                  <a:pt x="10860087" y="484639"/>
                  <a:pt x="10860087" y="565600"/>
                </a:cubicBezTo>
                <a:lnTo>
                  <a:pt x="10860087" y="4961889"/>
                </a:lnTo>
                <a:cubicBezTo>
                  <a:pt x="10860087" y="5042850"/>
                  <a:pt x="10794455" y="5108482"/>
                  <a:pt x="10713494" y="5108482"/>
                </a:cubicBezTo>
                <a:lnTo>
                  <a:pt x="146593" y="5108482"/>
                </a:lnTo>
                <a:cubicBezTo>
                  <a:pt x="65632" y="5108482"/>
                  <a:pt x="0" y="5042850"/>
                  <a:pt x="0" y="4961889"/>
                </a:cubicBezTo>
                <a:lnTo>
                  <a:pt x="0" y="565600"/>
                </a:lnTo>
                <a:cubicBezTo>
                  <a:pt x="0" y="484639"/>
                  <a:pt x="65632" y="419007"/>
                  <a:pt x="146593" y="419007"/>
                </a:cubicBezTo>
                <a:lnTo>
                  <a:pt x="4886921" y="419007"/>
                </a:lnTo>
                <a:lnTo>
                  <a:pt x="4909980" y="344721"/>
                </a:lnTo>
                <a:cubicBezTo>
                  <a:pt x="4995664" y="142143"/>
                  <a:pt x="5196254" y="0"/>
                  <a:pt x="5430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2">
            <a:extLst>
              <a:ext uri="{FF2B5EF4-FFF2-40B4-BE49-F238E27FC236}">
                <a16:creationId xmlns:a16="http://schemas.microsoft.com/office/drawing/2014/main" id="{B046DCF1-31E5-4B98-9516-E9B077B6794D}"/>
              </a:ext>
            </a:extLst>
          </p:cNvPr>
          <p:cNvSpPr/>
          <p:nvPr/>
        </p:nvSpPr>
        <p:spPr>
          <a:xfrm flipH="1">
            <a:off x="5638847" y="936669"/>
            <a:ext cx="914307" cy="913032"/>
          </a:xfrm>
          <a:custGeom>
            <a:avLst/>
            <a:gdLst>
              <a:gd name="T0" fmla="*/ 3033 w 6067"/>
              <a:gd name="T1" fmla="*/ 0 h 6067"/>
              <a:gd name="T2" fmla="*/ 0 w 6067"/>
              <a:gd name="T3" fmla="*/ 3033 h 6067"/>
              <a:gd name="T4" fmla="*/ 3033 w 6067"/>
              <a:gd name="T5" fmla="*/ 6067 h 6067"/>
              <a:gd name="T6" fmla="*/ 6067 w 6067"/>
              <a:gd name="T7" fmla="*/ 3033 h 6067"/>
              <a:gd name="T8" fmla="*/ 3033 w 6067"/>
              <a:gd name="T9" fmla="*/ 0 h 6067"/>
              <a:gd name="T10" fmla="*/ 3233 w 6067"/>
              <a:gd name="T11" fmla="*/ 3234 h 6067"/>
              <a:gd name="T12" fmla="*/ 1006 w 6067"/>
              <a:gd name="T13" fmla="*/ 3230 h 6067"/>
              <a:gd name="T14" fmla="*/ 1007 w 6067"/>
              <a:gd name="T15" fmla="*/ 2830 h 6067"/>
              <a:gd name="T16" fmla="*/ 2833 w 6067"/>
              <a:gd name="T17" fmla="*/ 2833 h 6067"/>
              <a:gd name="T18" fmla="*/ 2833 w 6067"/>
              <a:gd name="T19" fmla="*/ 1007 h 6067"/>
              <a:gd name="T20" fmla="*/ 3233 w 6067"/>
              <a:gd name="T21" fmla="*/ 1007 h 6067"/>
              <a:gd name="T22" fmla="*/ 3233 w 6067"/>
              <a:gd name="T23" fmla="*/ 3234 h 6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067" h="6067">
                <a:moveTo>
                  <a:pt x="3033" y="0"/>
                </a:moveTo>
                <a:cubicBezTo>
                  <a:pt x="1358" y="0"/>
                  <a:pt x="0" y="1358"/>
                  <a:pt x="0" y="3033"/>
                </a:cubicBezTo>
                <a:cubicBezTo>
                  <a:pt x="0" y="4709"/>
                  <a:pt x="1358" y="6067"/>
                  <a:pt x="3033" y="6067"/>
                </a:cubicBezTo>
                <a:cubicBezTo>
                  <a:pt x="4709" y="6067"/>
                  <a:pt x="6067" y="4709"/>
                  <a:pt x="6067" y="3033"/>
                </a:cubicBezTo>
                <a:cubicBezTo>
                  <a:pt x="6067" y="1358"/>
                  <a:pt x="4709" y="0"/>
                  <a:pt x="3033" y="0"/>
                </a:cubicBezTo>
                <a:close/>
                <a:moveTo>
                  <a:pt x="3233" y="3234"/>
                </a:moveTo>
                <a:lnTo>
                  <a:pt x="1006" y="3230"/>
                </a:lnTo>
                <a:lnTo>
                  <a:pt x="1007" y="2830"/>
                </a:lnTo>
                <a:lnTo>
                  <a:pt x="2833" y="2833"/>
                </a:lnTo>
                <a:lnTo>
                  <a:pt x="2833" y="1007"/>
                </a:lnTo>
                <a:lnTo>
                  <a:pt x="3233" y="1007"/>
                </a:lnTo>
                <a:lnTo>
                  <a:pt x="3233" y="3234"/>
                </a:lnTo>
                <a:close/>
              </a:path>
            </a:pathLst>
          </a:custGeom>
          <a:solidFill>
            <a:srgbClr val="FDC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4AFD0F6-28EE-4DBE-81AE-79C8CE5EC731}"/>
              </a:ext>
            </a:extLst>
          </p:cNvPr>
          <p:cNvGrpSpPr/>
          <p:nvPr/>
        </p:nvGrpSpPr>
        <p:grpSpPr>
          <a:xfrm>
            <a:off x="5376000" y="641222"/>
            <a:ext cx="1440000" cy="1440000"/>
            <a:chOff x="5348198" y="641222"/>
            <a:chExt cx="1495604" cy="1495604"/>
          </a:xfrm>
        </p:grpSpPr>
        <p:sp>
          <p:nvSpPr>
            <p:cNvPr id="20" name="弧形 19">
              <a:extLst>
                <a:ext uri="{FF2B5EF4-FFF2-40B4-BE49-F238E27FC236}">
                  <a16:creationId xmlns:a16="http://schemas.microsoft.com/office/drawing/2014/main" id="{5F50E2E9-A041-4E09-AF18-BC33E0D86911}"/>
                </a:ext>
              </a:extLst>
            </p:cNvPr>
            <p:cNvSpPr/>
            <p:nvPr/>
          </p:nvSpPr>
          <p:spPr>
            <a:xfrm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>
              <a:extLst>
                <a:ext uri="{FF2B5EF4-FFF2-40B4-BE49-F238E27FC236}">
                  <a16:creationId xmlns:a16="http://schemas.microsoft.com/office/drawing/2014/main" id="{B4FD8A19-0EBE-429D-80CC-FDA27743E3CB}"/>
                </a:ext>
              </a:extLst>
            </p:cNvPr>
            <p:cNvSpPr/>
            <p:nvPr/>
          </p:nvSpPr>
          <p:spPr>
            <a:xfrm flipH="1"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F7CF4BBF-004B-41BB-9A96-AD1AEB23AE98}"/>
              </a:ext>
            </a:extLst>
          </p:cNvPr>
          <p:cNvSpPr txBox="1"/>
          <p:nvPr/>
        </p:nvSpPr>
        <p:spPr>
          <a:xfrm>
            <a:off x="1379511" y="2216803"/>
            <a:ext cx="5854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如果有一天我向你表白，你会怎么样？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: 圆角 28">
            <a:hlinkClick r:id="rId2" action="ppaction://hlinksldjump"/>
            <a:extLst>
              <a:ext uri="{FF2B5EF4-FFF2-40B4-BE49-F238E27FC236}">
                <a16:creationId xmlns:a16="http://schemas.microsoft.com/office/drawing/2014/main" id="{6E4E0B67-E3E4-4C84-912C-F5BE68CECDF2}"/>
              </a:ext>
            </a:extLst>
          </p:cNvPr>
          <p:cNvSpPr/>
          <p:nvPr/>
        </p:nvSpPr>
        <p:spPr>
          <a:xfrm>
            <a:off x="1379511" y="3314656"/>
            <a:ext cx="5929740" cy="707738"/>
          </a:xfrm>
          <a:prstGeom prst="roundRect">
            <a:avLst>
              <a:gd name="adj" fmla="val 50000"/>
            </a:avLst>
          </a:prstGeom>
          <a:solidFill>
            <a:srgbClr val="734CF3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你小子终于开窍了，你敢表白我就敢答应！</a:t>
            </a:r>
          </a:p>
        </p:txBody>
      </p:sp>
      <p:sp>
        <p:nvSpPr>
          <p:cNvPr id="32" name="矩形: 圆角 31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DFE3BC5-1293-4A4A-94B7-C37607BFBD4C}"/>
              </a:ext>
            </a:extLst>
          </p:cNvPr>
          <p:cNvSpPr/>
          <p:nvPr/>
        </p:nvSpPr>
        <p:spPr>
          <a:xfrm>
            <a:off x="5405787" y="2784974"/>
            <a:ext cx="5929740" cy="7077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我拿你当闺蜜，你居然想睡我！果断拒绝！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75A229-E6AE-4401-842A-6BA7747E1B62}"/>
              </a:ext>
            </a:extLst>
          </p:cNvPr>
          <p:cNvSpPr txBox="1"/>
          <p:nvPr/>
        </p:nvSpPr>
        <p:spPr>
          <a:xfrm>
            <a:off x="8310357" y="3613877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好险！差点儿就点到了呢！</a:t>
            </a:r>
          </a:p>
        </p:txBody>
      </p:sp>
    </p:spTree>
    <p:extLst>
      <p:ext uri="{BB962C8B-B14F-4D97-AF65-F5344CB8AC3E}">
        <p14:creationId xmlns:p14="http://schemas.microsoft.com/office/powerpoint/2010/main" val="449723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FF430A65-FE69-4284-96A1-A88360A3ECD8}"/>
              </a:ext>
            </a:extLst>
          </p:cNvPr>
          <p:cNvGrpSpPr/>
          <p:nvPr/>
        </p:nvGrpSpPr>
        <p:grpSpPr>
          <a:xfrm>
            <a:off x="690563" y="346074"/>
            <a:ext cx="1893888" cy="596057"/>
            <a:chOff x="741363" y="346074"/>
            <a:chExt cx="1893888" cy="596057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A853B82-2042-445B-A1E0-5E4F08694785}"/>
                </a:ext>
              </a:extLst>
            </p:cNvPr>
            <p:cNvGrpSpPr/>
            <p:nvPr/>
          </p:nvGrpSpPr>
          <p:grpSpPr>
            <a:xfrm>
              <a:off x="741363" y="346074"/>
              <a:ext cx="1893888" cy="596057"/>
              <a:chOff x="1376362" y="371474"/>
              <a:chExt cx="2986087" cy="939801"/>
            </a:xfrm>
          </p:grpSpPr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id="{079D3C91-C729-4652-8FCF-E4C1830155E4}"/>
                  </a:ext>
                </a:extLst>
              </p:cNvPr>
              <p:cNvSpPr/>
              <p:nvPr/>
            </p:nvSpPr>
            <p:spPr>
              <a:xfrm>
                <a:off x="1376362" y="371474"/>
                <a:ext cx="2986087" cy="939799"/>
              </a:xfrm>
              <a:prstGeom prst="roundRect">
                <a:avLst>
                  <a:gd name="adj" fmla="val 50000"/>
                </a:avLst>
              </a:prstGeom>
              <a:solidFill>
                <a:srgbClr val="5959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BF9B45D-4AB0-4192-9E9B-5A8DA7006977}"/>
                  </a:ext>
                </a:extLst>
              </p:cNvPr>
              <p:cNvSpPr/>
              <p:nvPr/>
            </p:nvSpPr>
            <p:spPr>
              <a:xfrm>
                <a:off x="1376363" y="371475"/>
                <a:ext cx="939800" cy="939800"/>
              </a:xfrm>
              <a:prstGeom prst="ellipse">
                <a:avLst/>
              </a:prstGeom>
              <a:solidFill>
                <a:srgbClr val="D63E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心形 6">
                <a:extLst>
                  <a:ext uri="{FF2B5EF4-FFF2-40B4-BE49-F238E27FC236}">
                    <a16:creationId xmlns:a16="http://schemas.microsoft.com/office/drawing/2014/main" id="{F0134366-1DBB-4363-904A-B809EB3F6776}"/>
                  </a:ext>
                </a:extLst>
              </p:cNvPr>
              <p:cNvSpPr/>
              <p:nvPr/>
            </p:nvSpPr>
            <p:spPr>
              <a:xfrm>
                <a:off x="1594825" y="622300"/>
                <a:ext cx="502878" cy="438150"/>
              </a:xfrm>
              <a:prstGeom prst="hear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633EEFB-57A5-49F3-96DD-F38A468BD5F5}"/>
                </a:ext>
              </a:extLst>
            </p:cNvPr>
            <p:cNvSpPr txBox="1"/>
            <p:nvPr/>
          </p:nvSpPr>
          <p:spPr>
            <a:xfrm>
              <a:off x="1430311" y="459436"/>
              <a:ext cx="1019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复活卡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椭圆 12">
            <a:extLst>
              <a:ext uri="{FF2B5EF4-FFF2-40B4-BE49-F238E27FC236}">
                <a16:creationId xmlns:a16="http://schemas.microsoft.com/office/drawing/2014/main" id="{235804CA-42B7-4139-A359-560C81117924}"/>
              </a:ext>
            </a:extLst>
          </p:cNvPr>
          <p:cNvSpPr/>
          <p:nvPr/>
        </p:nvSpPr>
        <p:spPr>
          <a:xfrm>
            <a:off x="9366250" y="580602"/>
            <a:ext cx="127000" cy="127000"/>
          </a:xfrm>
          <a:prstGeom prst="ellipse">
            <a:avLst/>
          </a:prstGeom>
          <a:solidFill>
            <a:srgbClr val="D63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354B880-1A11-4BA6-81A9-232DC09CF25D}"/>
              </a:ext>
            </a:extLst>
          </p:cNvPr>
          <p:cNvSpPr txBox="1"/>
          <p:nvPr/>
        </p:nvSpPr>
        <p:spPr>
          <a:xfrm>
            <a:off x="9558311" y="459436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00002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</p:txBody>
      </p:sp>
      <p:sp>
        <p:nvSpPr>
          <p:cNvPr id="18" name="curve-left-arrow_20582">
            <a:extLst>
              <a:ext uri="{FF2B5EF4-FFF2-40B4-BE49-F238E27FC236}">
                <a16:creationId xmlns:a16="http://schemas.microsoft.com/office/drawing/2014/main" id="{D0DC4AB1-2D77-488D-AC0E-34C4607B1D3F}"/>
              </a:ext>
            </a:extLst>
          </p:cNvPr>
          <p:cNvSpPr>
            <a:spLocks noChangeAspect="1"/>
          </p:cNvSpPr>
          <p:nvPr/>
        </p:nvSpPr>
        <p:spPr bwMode="auto">
          <a:xfrm flipH="1">
            <a:off x="11075397" y="482297"/>
            <a:ext cx="379230" cy="323611"/>
          </a:xfrm>
          <a:custGeom>
            <a:avLst/>
            <a:gdLst>
              <a:gd name="T0" fmla="*/ 1621 w 3509"/>
              <a:gd name="T1" fmla="*/ 2999 h 2999"/>
              <a:gd name="T2" fmla="*/ 1567 w 3509"/>
              <a:gd name="T3" fmla="*/ 2978 h 2999"/>
              <a:gd name="T4" fmla="*/ 26 w 3509"/>
              <a:gd name="T5" fmla="*/ 1561 h 2999"/>
              <a:gd name="T6" fmla="*/ 0 w 3509"/>
              <a:gd name="T7" fmla="*/ 1503 h 2999"/>
              <a:gd name="T8" fmla="*/ 26 w 3509"/>
              <a:gd name="T9" fmla="*/ 1444 h 2999"/>
              <a:gd name="T10" fmla="*/ 1567 w 3509"/>
              <a:gd name="T11" fmla="*/ 27 h 2999"/>
              <a:gd name="T12" fmla="*/ 1653 w 3509"/>
              <a:gd name="T13" fmla="*/ 13 h 2999"/>
              <a:gd name="T14" fmla="*/ 1701 w 3509"/>
              <a:gd name="T15" fmla="*/ 86 h 2999"/>
              <a:gd name="T16" fmla="*/ 1701 w 3509"/>
              <a:gd name="T17" fmla="*/ 856 h 2999"/>
              <a:gd name="T18" fmla="*/ 3509 w 3509"/>
              <a:gd name="T19" fmla="*/ 2710 h 2999"/>
              <a:gd name="T20" fmla="*/ 3502 w 3509"/>
              <a:gd name="T21" fmla="*/ 2849 h 2999"/>
              <a:gd name="T22" fmla="*/ 3424 w 3509"/>
              <a:gd name="T23" fmla="*/ 2922 h 2999"/>
              <a:gd name="T24" fmla="*/ 3344 w 3509"/>
              <a:gd name="T25" fmla="*/ 2852 h 2999"/>
              <a:gd name="T26" fmla="*/ 2061 w 3509"/>
              <a:gd name="T27" fmla="*/ 2114 h 2999"/>
              <a:gd name="T28" fmla="*/ 1701 w 3509"/>
              <a:gd name="T29" fmla="*/ 2156 h 2999"/>
              <a:gd name="T30" fmla="*/ 1701 w 3509"/>
              <a:gd name="T31" fmla="*/ 2920 h 2999"/>
              <a:gd name="T32" fmla="*/ 1653 w 3509"/>
              <a:gd name="T33" fmla="*/ 2993 h 2999"/>
              <a:gd name="T34" fmla="*/ 1621 w 3509"/>
              <a:gd name="T35" fmla="*/ 2999 h 2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509" h="2999">
                <a:moveTo>
                  <a:pt x="1621" y="2999"/>
                </a:moveTo>
                <a:cubicBezTo>
                  <a:pt x="1601" y="2999"/>
                  <a:pt x="1582" y="2992"/>
                  <a:pt x="1567" y="2978"/>
                </a:cubicBezTo>
                <a:lnTo>
                  <a:pt x="26" y="1561"/>
                </a:lnTo>
                <a:cubicBezTo>
                  <a:pt x="9" y="1546"/>
                  <a:pt x="0" y="1525"/>
                  <a:pt x="0" y="1503"/>
                </a:cubicBezTo>
                <a:cubicBezTo>
                  <a:pt x="0" y="1480"/>
                  <a:pt x="9" y="1459"/>
                  <a:pt x="26" y="1444"/>
                </a:cubicBezTo>
                <a:lnTo>
                  <a:pt x="1567" y="27"/>
                </a:lnTo>
                <a:cubicBezTo>
                  <a:pt x="1590" y="5"/>
                  <a:pt x="1624" y="0"/>
                  <a:pt x="1653" y="13"/>
                </a:cubicBezTo>
                <a:cubicBezTo>
                  <a:pt x="1682" y="25"/>
                  <a:pt x="1701" y="54"/>
                  <a:pt x="1701" y="86"/>
                </a:cubicBezTo>
                <a:lnTo>
                  <a:pt x="1701" y="856"/>
                </a:lnTo>
                <a:cubicBezTo>
                  <a:pt x="2753" y="1058"/>
                  <a:pt x="3509" y="1829"/>
                  <a:pt x="3509" y="2710"/>
                </a:cubicBezTo>
                <a:cubicBezTo>
                  <a:pt x="3509" y="2753"/>
                  <a:pt x="3507" y="2797"/>
                  <a:pt x="3502" y="2849"/>
                </a:cubicBezTo>
                <a:cubicBezTo>
                  <a:pt x="3499" y="2890"/>
                  <a:pt x="3465" y="2921"/>
                  <a:pt x="3424" y="2922"/>
                </a:cubicBezTo>
                <a:cubicBezTo>
                  <a:pt x="3384" y="2923"/>
                  <a:pt x="3349" y="2892"/>
                  <a:pt x="3344" y="2852"/>
                </a:cubicBezTo>
                <a:cubicBezTo>
                  <a:pt x="3285" y="2372"/>
                  <a:pt x="2630" y="2093"/>
                  <a:pt x="2061" y="2114"/>
                </a:cubicBezTo>
                <a:cubicBezTo>
                  <a:pt x="1934" y="2119"/>
                  <a:pt x="1813" y="2133"/>
                  <a:pt x="1701" y="2156"/>
                </a:cubicBezTo>
                <a:lnTo>
                  <a:pt x="1701" y="2920"/>
                </a:lnTo>
                <a:cubicBezTo>
                  <a:pt x="1701" y="2951"/>
                  <a:pt x="1682" y="2980"/>
                  <a:pt x="1653" y="2993"/>
                </a:cubicBezTo>
                <a:cubicBezTo>
                  <a:pt x="1643" y="2997"/>
                  <a:pt x="1632" y="2999"/>
                  <a:pt x="1621" y="29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D34A8995-F3BC-4605-8D8E-0E5DC215B1FF}"/>
              </a:ext>
            </a:extLst>
          </p:cNvPr>
          <p:cNvSpPr/>
          <p:nvPr/>
        </p:nvSpPr>
        <p:spPr>
          <a:xfrm>
            <a:off x="665957" y="828767"/>
            <a:ext cx="10860087" cy="5108482"/>
          </a:xfrm>
          <a:custGeom>
            <a:avLst/>
            <a:gdLst>
              <a:gd name="connsiteX0" fmla="*/ 5430043 w 10860087"/>
              <a:gd name="connsiteY0" fmla="*/ 0 h 5108482"/>
              <a:gd name="connsiteX1" fmla="*/ 5950106 w 10860087"/>
              <a:gd name="connsiteY1" fmla="*/ 344721 h 5108482"/>
              <a:gd name="connsiteX2" fmla="*/ 5973166 w 10860087"/>
              <a:gd name="connsiteY2" fmla="*/ 419007 h 5108482"/>
              <a:gd name="connsiteX3" fmla="*/ 10713494 w 10860087"/>
              <a:gd name="connsiteY3" fmla="*/ 419007 h 5108482"/>
              <a:gd name="connsiteX4" fmla="*/ 10860087 w 10860087"/>
              <a:gd name="connsiteY4" fmla="*/ 565600 h 5108482"/>
              <a:gd name="connsiteX5" fmla="*/ 10860087 w 10860087"/>
              <a:gd name="connsiteY5" fmla="*/ 4961889 h 5108482"/>
              <a:gd name="connsiteX6" fmla="*/ 10713494 w 10860087"/>
              <a:gd name="connsiteY6" fmla="*/ 5108482 h 5108482"/>
              <a:gd name="connsiteX7" fmla="*/ 146593 w 10860087"/>
              <a:gd name="connsiteY7" fmla="*/ 5108482 h 5108482"/>
              <a:gd name="connsiteX8" fmla="*/ 0 w 10860087"/>
              <a:gd name="connsiteY8" fmla="*/ 4961889 h 5108482"/>
              <a:gd name="connsiteX9" fmla="*/ 0 w 10860087"/>
              <a:gd name="connsiteY9" fmla="*/ 565600 h 5108482"/>
              <a:gd name="connsiteX10" fmla="*/ 146593 w 10860087"/>
              <a:gd name="connsiteY10" fmla="*/ 419007 h 5108482"/>
              <a:gd name="connsiteX11" fmla="*/ 4886921 w 10860087"/>
              <a:gd name="connsiteY11" fmla="*/ 419007 h 5108482"/>
              <a:gd name="connsiteX12" fmla="*/ 4909980 w 10860087"/>
              <a:gd name="connsiteY12" fmla="*/ 344721 h 5108482"/>
              <a:gd name="connsiteX13" fmla="*/ 5430043 w 10860087"/>
              <a:gd name="connsiteY13" fmla="*/ 0 h 510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860087" h="5108482">
                <a:moveTo>
                  <a:pt x="5430043" y="0"/>
                </a:moveTo>
                <a:cubicBezTo>
                  <a:pt x="5663833" y="0"/>
                  <a:pt x="5864423" y="142143"/>
                  <a:pt x="5950106" y="344721"/>
                </a:cubicBezTo>
                <a:lnTo>
                  <a:pt x="5973166" y="419007"/>
                </a:lnTo>
                <a:lnTo>
                  <a:pt x="10713494" y="419007"/>
                </a:lnTo>
                <a:cubicBezTo>
                  <a:pt x="10794455" y="419007"/>
                  <a:pt x="10860087" y="484639"/>
                  <a:pt x="10860087" y="565600"/>
                </a:cubicBezTo>
                <a:lnTo>
                  <a:pt x="10860087" y="4961889"/>
                </a:lnTo>
                <a:cubicBezTo>
                  <a:pt x="10860087" y="5042850"/>
                  <a:pt x="10794455" y="5108482"/>
                  <a:pt x="10713494" y="5108482"/>
                </a:cubicBezTo>
                <a:lnTo>
                  <a:pt x="146593" y="5108482"/>
                </a:lnTo>
                <a:cubicBezTo>
                  <a:pt x="65632" y="5108482"/>
                  <a:pt x="0" y="5042850"/>
                  <a:pt x="0" y="4961889"/>
                </a:cubicBezTo>
                <a:lnTo>
                  <a:pt x="0" y="565600"/>
                </a:lnTo>
                <a:cubicBezTo>
                  <a:pt x="0" y="484639"/>
                  <a:pt x="65632" y="419007"/>
                  <a:pt x="146593" y="419007"/>
                </a:cubicBezTo>
                <a:lnTo>
                  <a:pt x="4886921" y="419007"/>
                </a:lnTo>
                <a:lnTo>
                  <a:pt x="4909980" y="344721"/>
                </a:lnTo>
                <a:cubicBezTo>
                  <a:pt x="4995664" y="142143"/>
                  <a:pt x="5196254" y="0"/>
                  <a:pt x="5430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2">
            <a:extLst>
              <a:ext uri="{FF2B5EF4-FFF2-40B4-BE49-F238E27FC236}">
                <a16:creationId xmlns:a16="http://schemas.microsoft.com/office/drawing/2014/main" id="{B046DCF1-31E5-4B98-9516-E9B077B6794D}"/>
              </a:ext>
            </a:extLst>
          </p:cNvPr>
          <p:cNvSpPr/>
          <p:nvPr/>
        </p:nvSpPr>
        <p:spPr>
          <a:xfrm flipH="1">
            <a:off x="5638847" y="936669"/>
            <a:ext cx="914307" cy="913032"/>
          </a:xfrm>
          <a:custGeom>
            <a:avLst/>
            <a:gdLst>
              <a:gd name="T0" fmla="*/ 3033 w 6067"/>
              <a:gd name="T1" fmla="*/ 0 h 6067"/>
              <a:gd name="T2" fmla="*/ 0 w 6067"/>
              <a:gd name="T3" fmla="*/ 3033 h 6067"/>
              <a:gd name="T4" fmla="*/ 3033 w 6067"/>
              <a:gd name="T5" fmla="*/ 6067 h 6067"/>
              <a:gd name="T6" fmla="*/ 6067 w 6067"/>
              <a:gd name="T7" fmla="*/ 3033 h 6067"/>
              <a:gd name="T8" fmla="*/ 3033 w 6067"/>
              <a:gd name="T9" fmla="*/ 0 h 6067"/>
              <a:gd name="T10" fmla="*/ 3233 w 6067"/>
              <a:gd name="T11" fmla="*/ 3234 h 6067"/>
              <a:gd name="T12" fmla="*/ 1006 w 6067"/>
              <a:gd name="T13" fmla="*/ 3230 h 6067"/>
              <a:gd name="T14" fmla="*/ 1007 w 6067"/>
              <a:gd name="T15" fmla="*/ 2830 h 6067"/>
              <a:gd name="T16" fmla="*/ 2833 w 6067"/>
              <a:gd name="T17" fmla="*/ 2833 h 6067"/>
              <a:gd name="T18" fmla="*/ 2833 w 6067"/>
              <a:gd name="T19" fmla="*/ 1007 h 6067"/>
              <a:gd name="T20" fmla="*/ 3233 w 6067"/>
              <a:gd name="T21" fmla="*/ 1007 h 6067"/>
              <a:gd name="T22" fmla="*/ 3233 w 6067"/>
              <a:gd name="T23" fmla="*/ 3234 h 6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067" h="6067">
                <a:moveTo>
                  <a:pt x="3033" y="0"/>
                </a:moveTo>
                <a:cubicBezTo>
                  <a:pt x="1358" y="0"/>
                  <a:pt x="0" y="1358"/>
                  <a:pt x="0" y="3033"/>
                </a:cubicBezTo>
                <a:cubicBezTo>
                  <a:pt x="0" y="4709"/>
                  <a:pt x="1358" y="6067"/>
                  <a:pt x="3033" y="6067"/>
                </a:cubicBezTo>
                <a:cubicBezTo>
                  <a:pt x="4709" y="6067"/>
                  <a:pt x="6067" y="4709"/>
                  <a:pt x="6067" y="3033"/>
                </a:cubicBezTo>
                <a:cubicBezTo>
                  <a:pt x="6067" y="1358"/>
                  <a:pt x="4709" y="0"/>
                  <a:pt x="3033" y="0"/>
                </a:cubicBezTo>
                <a:close/>
                <a:moveTo>
                  <a:pt x="3233" y="3234"/>
                </a:moveTo>
                <a:lnTo>
                  <a:pt x="1006" y="3230"/>
                </a:lnTo>
                <a:lnTo>
                  <a:pt x="1007" y="2830"/>
                </a:lnTo>
                <a:lnTo>
                  <a:pt x="2833" y="2833"/>
                </a:lnTo>
                <a:lnTo>
                  <a:pt x="2833" y="1007"/>
                </a:lnTo>
                <a:lnTo>
                  <a:pt x="3233" y="1007"/>
                </a:lnTo>
                <a:lnTo>
                  <a:pt x="3233" y="3234"/>
                </a:lnTo>
                <a:close/>
              </a:path>
            </a:pathLst>
          </a:custGeom>
          <a:solidFill>
            <a:srgbClr val="FDC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4AFD0F6-28EE-4DBE-81AE-79C8CE5EC731}"/>
              </a:ext>
            </a:extLst>
          </p:cNvPr>
          <p:cNvGrpSpPr/>
          <p:nvPr/>
        </p:nvGrpSpPr>
        <p:grpSpPr>
          <a:xfrm>
            <a:off x="5376000" y="641222"/>
            <a:ext cx="1440000" cy="1440000"/>
            <a:chOff x="5348198" y="641222"/>
            <a:chExt cx="1495604" cy="1495604"/>
          </a:xfrm>
        </p:grpSpPr>
        <p:sp>
          <p:nvSpPr>
            <p:cNvPr id="20" name="弧形 19">
              <a:extLst>
                <a:ext uri="{FF2B5EF4-FFF2-40B4-BE49-F238E27FC236}">
                  <a16:creationId xmlns:a16="http://schemas.microsoft.com/office/drawing/2014/main" id="{5F50E2E9-A041-4E09-AF18-BC33E0D86911}"/>
                </a:ext>
              </a:extLst>
            </p:cNvPr>
            <p:cNvSpPr/>
            <p:nvPr/>
          </p:nvSpPr>
          <p:spPr>
            <a:xfrm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弧形 26">
              <a:extLst>
                <a:ext uri="{FF2B5EF4-FFF2-40B4-BE49-F238E27FC236}">
                  <a16:creationId xmlns:a16="http://schemas.microsoft.com/office/drawing/2014/main" id="{B4FD8A19-0EBE-429D-80CC-FDA27743E3CB}"/>
                </a:ext>
              </a:extLst>
            </p:cNvPr>
            <p:cNvSpPr/>
            <p:nvPr/>
          </p:nvSpPr>
          <p:spPr>
            <a:xfrm flipH="1">
              <a:off x="5348198" y="641222"/>
              <a:ext cx="1495604" cy="1495604"/>
            </a:xfrm>
            <a:prstGeom prst="arc">
              <a:avLst>
                <a:gd name="adj1" fmla="val 18108829"/>
                <a:gd name="adj2" fmla="val 19759456"/>
              </a:avLst>
            </a:prstGeom>
            <a:ln w="57150" cap="rnd">
              <a:solidFill>
                <a:srgbClr val="FDCD2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F7CF4BBF-004B-41BB-9A96-AD1AEB23AE98}"/>
              </a:ext>
            </a:extLst>
          </p:cNvPr>
          <p:cNvSpPr txBox="1"/>
          <p:nvPr/>
        </p:nvSpPr>
        <p:spPr>
          <a:xfrm>
            <a:off x="1379511" y="2216803"/>
            <a:ext cx="5854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如果有一天我向你表白，你会怎么样？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: 圆角 28">
            <a:hlinkClick r:id="rId2" action="ppaction://hlinksldjump"/>
            <a:extLst>
              <a:ext uri="{FF2B5EF4-FFF2-40B4-BE49-F238E27FC236}">
                <a16:creationId xmlns:a16="http://schemas.microsoft.com/office/drawing/2014/main" id="{6E4E0B67-E3E4-4C84-912C-F5BE68CECDF2}"/>
              </a:ext>
            </a:extLst>
          </p:cNvPr>
          <p:cNvSpPr/>
          <p:nvPr/>
        </p:nvSpPr>
        <p:spPr>
          <a:xfrm>
            <a:off x="1379511" y="3314656"/>
            <a:ext cx="5929740" cy="707738"/>
          </a:xfrm>
          <a:prstGeom prst="roundRect">
            <a:avLst>
              <a:gd name="adj" fmla="val 50000"/>
            </a:avLst>
          </a:prstGeom>
          <a:solidFill>
            <a:srgbClr val="734CF3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你小子终于开窍了，你敢表白我就敢答应！</a:t>
            </a:r>
          </a:p>
        </p:txBody>
      </p:sp>
      <p:sp>
        <p:nvSpPr>
          <p:cNvPr id="32" name="矩形: 圆角 3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DFE3BC5-1293-4A4A-94B7-C37607BFBD4C}"/>
              </a:ext>
            </a:extLst>
          </p:cNvPr>
          <p:cNvSpPr/>
          <p:nvPr/>
        </p:nvSpPr>
        <p:spPr>
          <a:xfrm>
            <a:off x="5596303" y="4274579"/>
            <a:ext cx="5929740" cy="7077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我拿你当闺蜜，你居然想睡我！果断答应！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75A229-E6AE-4401-842A-6BA7747E1B62}"/>
              </a:ext>
            </a:extLst>
          </p:cNvPr>
          <p:cNvSpPr txBox="1"/>
          <p:nvPr/>
        </p:nvSpPr>
        <p:spPr>
          <a:xfrm>
            <a:off x="2584451" y="4443782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哎，算了，不躲了，你选吧</a:t>
            </a:r>
          </a:p>
        </p:txBody>
      </p:sp>
    </p:spTree>
    <p:extLst>
      <p:ext uri="{BB962C8B-B14F-4D97-AF65-F5344CB8AC3E}">
        <p14:creationId xmlns:p14="http://schemas.microsoft.com/office/powerpoint/2010/main" val="1027640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52C2BD-5D98-4F23-8D19-579FEAE78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981"/>
          <a:stretch/>
        </p:blipFill>
        <p:spPr>
          <a:xfrm>
            <a:off x="464435" y="4535033"/>
            <a:ext cx="2381250" cy="177958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41A301B-4619-4720-8006-6F3C75E03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1169" y="649044"/>
            <a:ext cx="8015346" cy="4514883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7983E1EE-E63C-44D3-9C2F-051B56956115}"/>
              </a:ext>
            </a:extLst>
          </p:cNvPr>
          <p:cNvSpPr txBox="1"/>
          <p:nvPr/>
        </p:nvSpPr>
        <p:spPr>
          <a:xfrm>
            <a:off x="6708363" y="540715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实时回放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6546AA3-3A68-4531-A6FC-9150E943BF97}"/>
              </a:ext>
            </a:extLst>
          </p:cNvPr>
          <p:cNvSpPr/>
          <p:nvPr/>
        </p:nvSpPr>
        <p:spPr>
          <a:xfrm>
            <a:off x="9605915" y="3450771"/>
            <a:ext cx="909686" cy="464457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对话气泡: 圆角矩形 14">
            <a:extLst>
              <a:ext uri="{FF2B5EF4-FFF2-40B4-BE49-F238E27FC236}">
                <a16:creationId xmlns:a16="http://schemas.microsoft.com/office/drawing/2014/main" id="{38AEF891-D44C-4073-822D-C0EC3286CBBE}"/>
              </a:ext>
            </a:extLst>
          </p:cNvPr>
          <p:cNvSpPr/>
          <p:nvPr/>
        </p:nvSpPr>
        <p:spPr>
          <a:xfrm>
            <a:off x="1632000" y="3682999"/>
            <a:ext cx="3358142" cy="928914"/>
          </a:xfrm>
          <a:prstGeom prst="wedgeRoundRectCallout">
            <a:avLst>
              <a:gd name="adj1" fmla="val -38141"/>
              <a:gd name="adj2" fmla="val 75000"/>
              <a:gd name="adj3" fmla="val 16667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我就知道女神你会答应我的！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可别赖皮哦！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3C41BE84-5179-4FDE-84C4-BF1AEC71B5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5340" y="-59037"/>
            <a:ext cx="4200508" cy="250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526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C011CEA2-6ADC-4266-A67C-FE36AA71B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981"/>
          <a:stretch/>
        </p:blipFill>
        <p:spPr>
          <a:xfrm>
            <a:off x="4673578" y="2212747"/>
            <a:ext cx="2381250" cy="1779588"/>
          </a:xfrm>
          <a:prstGeom prst="rect">
            <a:avLst/>
          </a:prstGeom>
        </p:spPr>
      </p:pic>
      <p:sp>
        <p:nvSpPr>
          <p:cNvPr id="10" name="对话气泡: 圆角矩形 9">
            <a:extLst>
              <a:ext uri="{FF2B5EF4-FFF2-40B4-BE49-F238E27FC236}">
                <a16:creationId xmlns:a16="http://schemas.microsoft.com/office/drawing/2014/main" id="{EB37C6FD-3847-4F26-A96E-70C8E1F79715}"/>
              </a:ext>
            </a:extLst>
          </p:cNvPr>
          <p:cNvSpPr/>
          <p:nvPr/>
        </p:nvSpPr>
        <p:spPr>
          <a:xfrm>
            <a:off x="6450743" y="1174377"/>
            <a:ext cx="3358142" cy="928914"/>
          </a:xfrm>
          <a:prstGeom prst="wedgeRoundRectCallout">
            <a:avLst>
              <a:gd name="adj1" fmla="val -38141"/>
              <a:gd name="adj2" fmla="val 75000"/>
              <a:gd name="adj3" fmla="val 16667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一言为定！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女神你可别赖皮哦！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65929D3-5F38-4E25-879F-CA4BD2E92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9514" y="4485134"/>
            <a:ext cx="5492972" cy="1603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485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453</Words>
  <Application>Microsoft Office PowerPoint</Application>
  <PresentationFormat>宽屏</PresentationFormat>
  <Paragraphs>46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zhixi chen</dc:creator>
  <cp:lastModifiedBy>zhixi chen</cp:lastModifiedBy>
  <cp:revision>9</cp:revision>
  <dcterms:created xsi:type="dcterms:W3CDTF">2018-02-12T12:39:56Z</dcterms:created>
  <dcterms:modified xsi:type="dcterms:W3CDTF">2018-02-12T13:50:05Z</dcterms:modified>
</cp:coreProperties>
</file>

<file path=docProps/thumbnail.jpeg>
</file>